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8" r:id="rId3"/>
  </p:sldIdLst>
  <p:sldSz cx="9144000" cy="5143500" type="screen16x9"/>
  <p:notesSz cx="6858000" cy="9144000"/>
  <p:embeddedFontLst>
    <p:embeddedFont>
      <p:font typeface="Nunito" pitchFamily="2" charset="0"/>
      <p:regular r:id="rId5"/>
      <p:bold r:id="rId6"/>
      <p:italic r:id="rId7"/>
      <p:boldItalic r:id="rId8"/>
    </p:embeddedFont>
    <p:embeddedFont>
      <p:font typeface="Quicksand"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95184-7CC9-4DEF-9F56-4FA5F68A5259}" v="2" dt="2023-07-28T00:53:33.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hu" userId="dd9f05c0-9ef1-42fc-a61a-0781696a3f8e" providerId="ADAL" clId="{DB595184-7CC9-4DEF-9F56-4FA5F68A5259}"/>
    <pc:docChg chg="custSel modSld">
      <pc:chgData name="Kahu" userId="dd9f05c0-9ef1-42fc-a61a-0781696a3f8e" providerId="ADAL" clId="{DB595184-7CC9-4DEF-9F56-4FA5F68A5259}" dt="2023-07-28T00:54:32.703" v="148" actId="1037"/>
      <pc:docMkLst>
        <pc:docMk/>
      </pc:docMkLst>
      <pc:sldChg chg="modSp mod">
        <pc:chgData name="Kahu" userId="dd9f05c0-9ef1-42fc-a61a-0781696a3f8e" providerId="ADAL" clId="{DB595184-7CC9-4DEF-9F56-4FA5F68A5259}" dt="2023-07-28T00:52:20.345" v="61" actId="13926"/>
        <pc:sldMkLst>
          <pc:docMk/>
          <pc:sldMk cId="0" sldId="256"/>
        </pc:sldMkLst>
        <pc:spChg chg="mod">
          <ac:chgData name="Kahu" userId="dd9f05c0-9ef1-42fc-a61a-0781696a3f8e" providerId="ADAL" clId="{DB595184-7CC9-4DEF-9F56-4FA5F68A5259}" dt="2023-07-28T00:52:20.345" v="61" actId="13926"/>
          <ac:spMkLst>
            <pc:docMk/>
            <pc:sldMk cId="0" sldId="256"/>
            <ac:spMk id="12" creationId="{B30A2FDA-33D6-C04E-9D54-6EA25132634C}"/>
          </ac:spMkLst>
        </pc:spChg>
      </pc:sldChg>
      <pc:sldChg chg="addSp delSp modSp mod">
        <pc:chgData name="Kahu" userId="dd9f05c0-9ef1-42fc-a61a-0781696a3f8e" providerId="ADAL" clId="{DB595184-7CC9-4DEF-9F56-4FA5F68A5259}" dt="2023-07-28T00:54:32.703" v="148" actId="1037"/>
        <pc:sldMkLst>
          <pc:docMk/>
          <pc:sldMk cId="1472493742" sldId="258"/>
        </pc:sldMkLst>
        <pc:spChg chg="mod">
          <ac:chgData name="Kahu" userId="dd9f05c0-9ef1-42fc-a61a-0781696a3f8e" providerId="ADAL" clId="{DB595184-7CC9-4DEF-9F56-4FA5F68A5259}" dt="2023-07-28T00:52:38.886" v="75" actId="20577"/>
          <ac:spMkLst>
            <pc:docMk/>
            <pc:sldMk cId="1472493742" sldId="258"/>
            <ac:spMk id="15" creationId="{3193FB34-4DD9-3C4F-9E3E-44F14ADD7924}"/>
          </ac:spMkLst>
        </pc:spChg>
        <pc:picChg chg="add mod ord">
          <ac:chgData name="Kahu" userId="dd9f05c0-9ef1-42fc-a61a-0781696a3f8e" providerId="ADAL" clId="{DB595184-7CC9-4DEF-9F56-4FA5F68A5259}" dt="2023-07-28T00:54:28.291" v="146" actId="1038"/>
          <ac:picMkLst>
            <pc:docMk/>
            <pc:sldMk cId="1472493742" sldId="258"/>
            <ac:picMk id="2" creationId="{137AFBEE-CB35-0A07-6559-D14FED37CF77}"/>
          </ac:picMkLst>
        </pc:picChg>
        <pc:picChg chg="add mod ord">
          <ac:chgData name="Kahu" userId="dd9f05c0-9ef1-42fc-a61a-0781696a3f8e" providerId="ADAL" clId="{DB595184-7CC9-4DEF-9F56-4FA5F68A5259}" dt="2023-07-28T00:54:24.935" v="143" actId="1037"/>
          <ac:picMkLst>
            <pc:docMk/>
            <pc:sldMk cId="1472493742" sldId="258"/>
            <ac:picMk id="4" creationId="{AF318B2A-6194-BB04-92B3-E3C8AE6A970D}"/>
          </ac:picMkLst>
        </pc:picChg>
        <pc:picChg chg="del">
          <ac:chgData name="Kahu" userId="dd9f05c0-9ef1-42fc-a61a-0781696a3f8e" providerId="ADAL" clId="{DB595184-7CC9-4DEF-9F56-4FA5F68A5259}" dt="2023-07-28T00:53:29.009" v="137" actId="478"/>
          <ac:picMkLst>
            <pc:docMk/>
            <pc:sldMk cId="1472493742" sldId="258"/>
            <ac:picMk id="7" creationId="{7D73C307-7D50-DB4C-B09B-BA246824F57F}"/>
          </ac:picMkLst>
        </pc:picChg>
        <pc:picChg chg="del">
          <ac:chgData name="Kahu" userId="dd9f05c0-9ef1-42fc-a61a-0781696a3f8e" providerId="ADAL" clId="{DB595184-7CC9-4DEF-9F56-4FA5F68A5259}" dt="2023-07-28T00:53:08.551" v="76" actId="478"/>
          <ac:picMkLst>
            <pc:docMk/>
            <pc:sldMk cId="1472493742" sldId="258"/>
            <ac:picMk id="9" creationId="{CD7E9AF3-2BD2-3345-B751-E9594D38AE46}"/>
          </ac:picMkLst>
        </pc:picChg>
        <pc:picChg chg="mod">
          <ac:chgData name="Kahu" userId="dd9f05c0-9ef1-42fc-a61a-0781696a3f8e" providerId="ADAL" clId="{DB595184-7CC9-4DEF-9F56-4FA5F68A5259}" dt="2023-07-28T00:54:32.703" v="148" actId="1037"/>
          <ac:picMkLst>
            <pc:docMk/>
            <pc:sldMk cId="1472493742" sldId="258"/>
            <ac:picMk id="13" creationId="{F76DC8FC-F88E-444E-B537-D74F23170D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37b839dbb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37b839dbb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37b839db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37b839db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779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Graphic 4">
            <a:extLst>
              <a:ext uri="{FF2B5EF4-FFF2-40B4-BE49-F238E27FC236}">
                <a16:creationId xmlns:a16="http://schemas.microsoft.com/office/drawing/2014/main" id="{C38345F7-B8B6-9D49-B2C9-461074A447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
            <a:ext cx="9144000" cy="1178351"/>
          </a:xfrm>
          <a:prstGeom prst="rect">
            <a:avLst/>
          </a:prstGeom>
        </p:spPr>
      </p:pic>
      <p:sp>
        <p:nvSpPr>
          <p:cNvPr id="6" name="TextBox 5">
            <a:extLst>
              <a:ext uri="{FF2B5EF4-FFF2-40B4-BE49-F238E27FC236}">
                <a16:creationId xmlns:a16="http://schemas.microsoft.com/office/drawing/2014/main" id="{D4215149-00AF-A349-8444-00C750D5C6CB}"/>
              </a:ext>
            </a:extLst>
          </p:cNvPr>
          <p:cNvSpPr txBox="1"/>
          <p:nvPr/>
        </p:nvSpPr>
        <p:spPr>
          <a:xfrm>
            <a:off x="493005" y="257235"/>
            <a:ext cx="8321040" cy="738664"/>
          </a:xfrm>
          <a:prstGeom prst="rect">
            <a:avLst/>
          </a:prstGeom>
          <a:noFill/>
        </p:spPr>
        <p:txBody>
          <a:bodyPr wrap="square">
            <a:spAutoFit/>
          </a:bodyPr>
          <a:lstStyle/>
          <a:p>
            <a:pPr marL="0" lvl="0" indent="0" algn="ctr" rtl="0">
              <a:spcBef>
                <a:spcPts val="0"/>
              </a:spcBef>
              <a:spcAft>
                <a:spcPts val="0"/>
              </a:spcAft>
              <a:buClr>
                <a:schemeClr val="dk1"/>
              </a:buClr>
              <a:buSzPct val="49009"/>
              <a:buFont typeface="Arial"/>
              <a:buNone/>
            </a:pPr>
            <a:r>
              <a:rPr lang="en-NZ" sz="2400" b="1" dirty="0" err="1">
                <a:solidFill>
                  <a:schemeClr val="bg1"/>
                </a:solidFill>
                <a:latin typeface="Nunito"/>
                <a:ea typeface="Nunito"/>
                <a:cs typeface="Nunito"/>
                <a:sym typeface="Nunito"/>
              </a:rPr>
              <a:t>Hinerongo</a:t>
            </a:r>
            <a:r>
              <a:rPr lang="en-NZ" sz="2400" b="1" dirty="0">
                <a:solidFill>
                  <a:schemeClr val="bg1"/>
                </a:solidFill>
                <a:latin typeface="Nunito"/>
                <a:ea typeface="Nunito"/>
                <a:cs typeface="Nunito"/>
                <a:sym typeface="Nunito"/>
              </a:rPr>
              <a:t> &amp; </a:t>
            </a:r>
            <a:r>
              <a:rPr lang="en-NZ" sz="2400" b="1" dirty="0" err="1">
                <a:solidFill>
                  <a:schemeClr val="bg1"/>
                </a:solidFill>
                <a:latin typeface="Nunito"/>
                <a:ea typeface="Nunito"/>
                <a:cs typeface="Nunito"/>
                <a:sym typeface="Nunito"/>
              </a:rPr>
              <a:t>Tūteurutira</a:t>
            </a:r>
            <a:endParaRPr lang="en-NZ" sz="2400" b="1" dirty="0">
              <a:solidFill>
                <a:schemeClr val="bg1"/>
              </a:solidFill>
              <a:latin typeface="Nunito"/>
              <a:ea typeface="Nunito"/>
              <a:cs typeface="Nunito"/>
              <a:sym typeface="Nunito"/>
            </a:endParaRPr>
          </a:p>
          <a:p>
            <a:pPr marL="0" lvl="0" indent="0" algn="ctr" rtl="0">
              <a:spcBef>
                <a:spcPts val="0"/>
              </a:spcBef>
              <a:spcAft>
                <a:spcPts val="0"/>
              </a:spcAft>
              <a:buClr>
                <a:schemeClr val="dk1"/>
              </a:buClr>
              <a:buSzPct val="65131"/>
              <a:buFont typeface="Arial"/>
              <a:buNone/>
            </a:pPr>
            <a:r>
              <a:rPr lang="en-NZ" sz="1800" b="1" dirty="0">
                <a:solidFill>
                  <a:schemeClr val="bg1"/>
                </a:solidFill>
                <a:latin typeface="Nunito"/>
                <a:ea typeface="Nunito"/>
                <a:cs typeface="Nunito"/>
                <a:sym typeface="Nunito"/>
              </a:rPr>
              <a:t>He </a:t>
            </a:r>
            <a:r>
              <a:rPr lang="en-NZ" sz="1800" b="1" dirty="0" err="1">
                <a:solidFill>
                  <a:schemeClr val="bg1"/>
                </a:solidFill>
                <a:latin typeface="Nunito"/>
                <a:ea typeface="Nunito"/>
                <a:cs typeface="Nunito"/>
                <a:sym typeface="Nunito"/>
              </a:rPr>
              <a:t>Ringa</a:t>
            </a:r>
            <a:r>
              <a:rPr lang="en-NZ" sz="1800" b="1" dirty="0">
                <a:solidFill>
                  <a:schemeClr val="bg1"/>
                </a:solidFill>
                <a:latin typeface="Nunito"/>
                <a:ea typeface="Nunito"/>
                <a:cs typeface="Nunito"/>
                <a:sym typeface="Nunito"/>
              </a:rPr>
              <a:t> </a:t>
            </a:r>
            <a:r>
              <a:rPr lang="en-NZ" sz="1800" b="1" dirty="0" err="1">
                <a:solidFill>
                  <a:schemeClr val="bg1"/>
                </a:solidFill>
                <a:latin typeface="Nunito"/>
                <a:ea typeface="Nunito"/>
                <a:cs typeface="Nunito"/>
                <a:sym typeface="Nunito"/>
              </a:rPr>
              <a:t>Rehe</a:t>
            </a:r>
            <a:endParaRPr lang="en-NZ" sz="2400" b="1" dirty="0">
              <a:solidFill>
                <a:schemeClr val="bg1"/>
              </a:solidFill>
              <a:latin typeface="Quicksand"/>
              <a:ea typeface="Quicksand"/>
              <a:cs typeface="Quicksand"/>
              <a:sym typeface="Quicksand"/>
            </a:endParaRPr>
          </a:p>
        </p:txBody>
      </p:sp>
      <p:sp>
        <p:nvSpPr>
          <p:cNvPr id="12" name="TextBox 11">
            <a:extLst>
              <a:ext uri="{FF2B5EF4-FFF2-40B4-BE49-F238E27FC236}">
                <a16:creationId xmlns:a16="http://schemas.microsoft.com/office/drawing/2014/main" id="{B30A2FDA-33D6-C04E-9D54-6EA25132634C}"/>
              </a:ext>
            </a:extLst>
          </p:cNvPr>
          <p:cNvSpPr txBox="1"/>
          <p:nvPr/>
        </p:nvSpPr>
        <p:spPr>
          <a:xfrm>
            <a:off x="1062872" y="1778208"/>
            <a:ext cx="7018255" cy="2560124"/>
          </a:xfrm>
          <a:prstGeom prst="rect">
            <a:avLst/>
          </a:prstGeom>
          <a:noFill/>
        </p:spPr>
        <p:txBody>
          <a:bodyPr wrap="square">
            <a:spAutoFit/>
          </a:bodyPr>
          <a:lstStyle/>
          <a:p>
            <a:pPr marL="0" lvl="0" indent="0" algn="l" rtl="0">
              <a:spcBef>
                <a:spcPts val="0"/>
              </a:spcBef>
              <a:spcAft>
                <a:spcPts val="0"/>
              </a:spcAft>
              <a:buNone/>
            </a:pPr>
            <a:endParaRPr lang="en-NZ" dirty="0"/>
          </a:p>
          <a:p>
            <a:pPr marL="457200" lvl="0" indent="-344169" algn="l" rtl="0">
              <a:lnSpc>
                <a:spcPct val="115000"/>
              </a:lnSpc>
              <a:spcBef>
                <a:spcPts val="0"/>
              </a:spcBef>
              <a:spcAft>
                <a:spcPts val="0"/>
              </a:spcAft>
              <a:buSzPct val="100000"/>
              <a:buFont typeface="Nunito"/>
              <a:buChar char="●"/>
            </a:pPr>
            <a:r>
              <a:rPr lang="en-NZ" sz="1400" dirty="0" err="1">
                <a:latin typeface="Nunito"/>
                <a:ea typeface="Nunito"/>
                <a:cs typeface="Nunito"/>
                <a:sym typeface="Nunito"/>
              </a:rPr>
              <a:t>Tākina</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pūrākau</a:t>
            </a:r>
            <a:r>
              <a:rPr lang="en-NZ" sz="1400" dirty="0">
                <a:latin typeface="Nunito"/>
                <a:ea typeface="Nunito"/>
                <a:cs typeface="Nunito"/>
                <a:sym typeface="Nunito"/>
              </a:rPr>
              <a:t> </a:t>
            </a:r>
            <a:r>
              <a:rPr lang="en-NZ" sz="1400" dirty="0" err="1">
                <a:latin typeface="Nunito"/>
                <a:ea typeface="Nunito"/>
                <a:cs typeface="Nunito"/>
                <a:sym typeface="Nunito"/>
              </a:rPr>
              <a:t>mō</a:t>
            </a:r>
            <a:r>
              <a:rPr lang="en-NZ" sz="1400" dirty="0">
                <a:latin typeface="Nunito"/>
                <a:ea typeface="Nunito"/>
                <a:cs typeface="Nunito"/>
                <a:sym typeface="Nunito"/>
              </a:rPr>
              <a:t> </a:t>
            </a:r>
            <a:r>
              <a:rPr lang="en-NZ" sz="1400" dirty="0" err="1">
                <a:latin typeface="Nunito"/>
                <a:ea typeface="Nunito"/>
                <a:cs typeface="Nunito"/>
                <a:sym typeface="Nunito"/>
              </a:rPr>
              <a:t>Hinerongo</a:t>
            </a:r>
            <a:r>
              <a:rPr lang="en-NZ" sz="1400" dirty="0">
                <a:latin typeface="Nunito"/>
                <a:ea typeface="Nunito"/>
                <a:cs typeface="Nunito"/>
                <a:sym typeface="Nunito"/>
              </a:rPr>
              <a:t> </a:t>
            </a:r>
            <a:r>
              <a:rPr lang="en-NZ" sz="1400" dirty="0" err="1">
                <a:latin typeface="Nunito"/>
                <a:ea typeface="Nunito"/>
                <a:cs typeface="Nunito"/>
                <a:sym typeface="Nunito"/>
              </a:rPr>
              <a:t>rāua</a:t>
            </a:r>
            <a:r>
              <a:rPr lang="en-NZ" sz="1400" dirty="0">
                <a:latin typeface="Nunito"/>
                <a:ea typeface="Nunito"/>
                <a:cs typeface="Nunito"/>
                <a:sym typeface="Nunito"/>
              </a:rPr>
              <a:t> ko </a:t>
            </a:r>
            <a:r>
              <a:rPr lang="en-NZ" sz="1400" dirty="0" err="1">
                <a:latin typeface="Nunito"/>
                <a:ea typeface="Nunito"/>
                <a:cs typeface="Nunito"/>
                <a:sym typeface="Nunito"/>
              </a:rPr>
              <a:t>Tūteurutira</a:t>
            </a:r>
            <a:endParaRPr lang="en-NZ" sz="1400" dirty="0">
              <a:latin typeface="Nunito"/>
              <a:ea typeface="Nunito"/>
              <a:cs typeface="Nunito"/>
              <a:sym typeface="Nunito"/>
            </a:endParaRPr>
          </a:p>
          <a:p>
            <a:pPr marL="457200" lvl="0" indent="-344169" algn="l" rtl="0">
              <a:lnSpc>
                <a:spcPct val="115000"/>
              </a:lnSpc>
              <a:spcBef>
                <a:spcPts val="0"/>
              </a:spcBef>
              <a:spcAft>
                <a:spcPts val="0"/>
              </a:spcAft>
              <a:buSzPct val="100000"/>
              <a:buFont typeface="Nunito"/>
              <a:buChar char="●"/>
            </a:pPr>
            <a:r>
              <a:rPr lang="en-NZ" sz="1400" dirty="0" err="1">
                <a:latin typeface="Nunito"/>
                <a:ea typeface="Nunito"/>
                <a:cs typeface="Nunito"/>
                <a:sym typeface="Nunito"/>
              </a:rPr>
              <a:t>Whakarōpūhia</a:t>
            </a:r>
            <a:r>
              <a:rPr lang="en-NZ" sz="1400" dirty="0">
                <a:latin typeface="Nunito"/>
                <a:ea typeface="Nunito"/>
                <a:cs typeface="Nunito"/>
                <a:sym typeface="Nunito"/>
              </a:rPr>
              <a:t> </a:t>
            </a:r>
            <a:r>
              <a:rPr lang="en-NZ" sz="1400" dirty="0" err="1">
                <a:latin typeface="Nunito"/>
                <a:ea typeface="Nunito"/>
                <a:cs typeface="Nunito"/>
                <a:sym typeface="Nunito"/>
              </a:rPr>
              <a:t>ngā</a:t>
            </a:r>
            <a:r>
              <a:rPr lang="en-NZ" sz="1400" dirty="0">
                <a:latin typeface="Nunito"/>
                <a:ea typeface="Nunito"/>
                <a:cs typeface="Nunito"/>
                <a:sym typeface="Nunito"/>
              </a:rPr>
              <a:t> </a:t>
            </a:r>
            <a:r>
              <a:rPr lang="en-NZ" sz="1400" dirty="0" err="1">
                <a:latin typeface="Nunito"/>
                <a:ea typeface="Nunito"/>
                <a:cs typeface="Nunito"/>
                <a:sym typeface="Nunito"/>
              </a:rPr>
              <a:t>ākonga</a:t>
            </a:r>
            <a:r>
              <a:rPr lang="en-NZ" sz="1400" dirty="0">
                <a:latin typeface="Nunito"/>
                <a:ea typeface="Nunito"/>
                <a:cs typeface="Nunito"/>
                <a:sym typeface="Nunito"/>
              </a:rPr>
              <a:t>. E </a:t>
            </a:r>
            <a:r>
              <a:rPr lang="en-NZ" sz="1400" dirty="0" err="1">
                <a:latin typeface="Nunito"/>
                <a:ea typeface="Nunito"/>
                <a:cs typeface="Nunito"/>
                <a:sym typeface="Nunito"/>
              </a:rPr>
              <a:t>toru</a:t>
            </a:r>
            <a:r>
              <a:rPr lang="en-NZ" sz="1400" dirty="0">
                <a:latin typeface="Nunito"/>
                <a:ea typeface="Nunito"/>
                <a:cs typeface="Nunito"/>
                <a:sym typeface="Nunito"/>
              </a:rPr>
              <a:t> </a:t>
            </a:r>
            <a:r>
              <a:rPr lang="en-NZ" sz="1400" dirty="0" err="1">
                <a:latin typeface="Nunito"/>
                <a:ea typeface="Nunito"/>
                <a:cs typeface="Nunito"/>
                <a:sym typeface="Nunito"/>
              </a:rPr>
              <a:t>katoa</a:t>
            </a:r>
            <a:r>
              <a:rPr lang="en-NZ" sz="1400" dirty="0">
                <a:latin typeface="Nunito"/>
                <a:ea typeface="Nunito"/>
                <a:cs typeface="Nunito"/>
                <a:sym typeface="Nunito"/>
              </a:rPr>
              <a:t> </a:t>
            </a:r>
            <a:r>
              <a:rPr lang="en-NZ" sz="1400" dirty="0" err="1">
                <a:latin typeface="Nunito"/>
                <a:ea typeface="Nunito"/>
                <a:cs typeface="Nunito"/>
                <a:sym typeface="Nunito"/>
              </a:rPr>
              <a:t>ngā</a:t>
            </a:r>
            <a:r>
              <a:rPr lang="en-NZ" sz="1400" dirty="0">
                <a:latin typeface="Nunito"/>
                <a:ea typeface="Nunito"/>
                <a:cs typeface="Nunito"/>
                <a:sym typeface="Nunito"/>
              </a:rPr>
              <a:t> </a:t>
            </a:r>
            <a:r>
              <a:rPr lang="en-NZ" sz="1400" dirty="0" err="1">
                <a:latin typeface="Nunito"/>
                <a:ea typeface="Nunito"/>
                <a:cs typeface="Nunito"/>
                <a:sym typeface="Nunito"/>
              </a:rPr>
              <a:t>rōpū</a:t>
            </a:r>
            <a:r>
              <a:rPr lang="en-NZ" sz="1400" dirty="0">
                <a:latin typeface="Nunito"/>
                <a:ea typeface="Nunito"/>
                <a:cs typeface="Nunito"/>
                <a:sym typeface="Nunito"/>
              </a:rPr>
              <a:t>.</a:t>
            </a:r>
          </a:p>
          <a:p>
            <a:pPr marL="457200" lvl="0" indent="-344169" algn="l" rtl="0">
              <a:lnSpc>
                <a:spcPct val="115000"/>
              </a:lnSpc>
              <a:spcBef>
                <a:spcPts val="0"/>
              </a:spcBef>
              <a:spcAft>
                <a:spcPts val="0"/>
              </a:spcAft>
              <a:buSzPct val="100000"/>
              <a:buFont typeface="Nunito"/>
              <a:buChar char="●"/>
            </a:pPr>
            <a:r>
              <a:rPr lang="en-NZ" dirty="0">
                <a:latin typeface="Nunito"/>
                <a:ea typeface="Nunito"/>
                <a:cs typeface="Nunito"/>
                <a:sym typeface="Nunito"/>
              </a:rPr>
              <a:t>Kot</a:t>
            </a:r>
            <a:r>
              <a:rPr lang="en-NZ" sz="1400" dirty="0">
                <a:latin typeface="Nunito"/>
                <a:ea typeface="Nunito"/>
                <a:cs typeface="Nunito"/>
                <a:sym typeface="Nunito"/>
              </a:rPr>
              <a:t>ahi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rōpū</a:t>
            </a:r>
            <a:r>
              <a:rPr lang="en-NZ" sz="1400" dirty="0">
                <a:latin typeface="Nunito"/>
                <a:ea typeface="Nunito"/>
                <a:cs typeface="Nunito"/>
                <a:sym typeface="Nunito"/>
              </a:rPr>
              <a:t> </a:t>
            </a:r>
            <a:r>
              <a:rPr lang="en-NZ" sz="1400" dirty="0" err="1">
                <a:latin typeface="Nunito"/>
                <a:ea typeface="Nunito"/>
                <a:cs typeface="Nunito"/>
                <a:sym typeface="Nunito"/>
              </a:rPr>
              <a:t>orotaunaki</a:t>
            </a:r>
            <a:r>
              <a:rPr lang="en-NZ" sz="1400" dirty="0">
                <a:latin typeface="Nunito"/>
                <a:ea typeface="Nunito"/>
                <a:cs typeface="Nunito"/>
                <a:sym typeface="Nunito"/>
              </a:rPr>
              <a:t>, </a:t>
            </a:r>
            <a:r>
              <a:rPr lang="en-NZ" sz="1400" dirty="0" err="1">
                <a:latin typeface="Nunito"/>
                <a:ea typeface="Nunito"/>
                <a:cs typeface="Nunito"/>
                <a:sym typeface="Nunito"/>
              </a:rPr>
              <a:t>ko</a:t>
            </a:r>
            <a:r>
              <a:rPr lang="en-NZ" dirty="0" err="1">
                <a:latin typeface="Nunito"/>
                <a:ea typeface="Nunito"/>
                <a:cs typeface="Nunito"/>
                <a:sym typeface="Nunito"/>
              </a:rPr>
              <a:t>t</a:t>
            </a:r>
            <a:r>
              <a:rPr lang="en-NZ" sz="1400" dirty="0" err="1">
                <a:latin typeface="Nunito"/>
                <a:ea typeface="Nunito"/>
                <a:cs typeface="Nunito"/>
                <a:sym typeface="Nunito"/>
              </a:rPr>
              <a:t>ahi</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rōpū</a:t>
            </a:r>
            <a:r>
              <a:rPr lang="en-NZ" sz="1400" dirty="0">
                <a:latin typeface="Nunito"/>
                <a:ea typeface="Nunito"/>
                <a:cs typeface="Nunito"/>
                <a:sym typeface="Nunito"/>
              </a:rPr>
              <a:t> </a:t>
            </a:r>
            <a:r>
              <a:rPr lang="en-NZ" sz="1400" dirty="0" err="1">
                <a:latin typeface="Nunito"/>
                <a:ea typeface="Nunito"/>
                <a:cs typeface="Nunito"/>
                <a:sym typeface="Nunito"/>
              </a:rPr>
              <a:t>kori</a:t>
            </a:r>
            <a:r>
              <a:rPr lang="en-NZ" sz="1400" dirty="0">
                <a:latin typeface="Nunito"/>
                <a:ea typeface="Nunito"/>
                <a:cs typeface="Nunito"/>
                <a:sym typeface="Nunito"/>
              </a:rPr>
              <a:t>, </a:t>
            </a:r>
            <a:r>
              <a:rPr lang="en-NZ" sz="1400" dirty="0" err="1">
                <a:latin typeface="Nunito"/>
                <a:ea typeface="Nunito"/>
                <a:cs typeface="Nunito"/>
                <a:sym typeface="Nunito"/>
              </a:rPr>
              <a:t>kotahi</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rōpū</a:t>
            </a:r>
            <a:r>
              <a:rPr lang="en-NZ" sz="1400" dirty="0">
                <a:latin typeface="Nunito"/>
                <a:ea typeface="Nunito"/>
                <a:cs typeface="Nunito"/>
                <a:sym typeface="Nunito"/>
              </a:rPr>
              <a:t> </a:t>
            </a:r>
            <a:r>
              <a:rPr lang="en-NZ" sz="1400" dirty="0" err="1">
                <a:latin typeface="Nunito"/>
                <a:ea typeface="Nunito"/>
                <a:cs typeface="Nunito"/>
                <a:sym typeface="Nunito"/>
              </a:rPr>
              <a:t>reo</a:t>
            </a:r>
            <a:r>
              <a:rPr lang="en-NZ" sz="1400" dirty="0">
                <a:latin typeface="Nunito"/>
                <a:ea typeface="Nunito"/>
                <a:cs typeface="Nunito"/>
                <a:sym typeface="Nunito"/>
              </a:rPr>
              <a:t> </a:t>
            </a:r>
            <a:r>
              <a:rPr lang="en-NZ" sz="1400" dirty="0" err="1">
                <a:latin typeface="Nunito"/>
                <a:ea typeface="Nunito"/>
                <a:cs typeface="Nunito"/>
                <a:sym typeface="Nunito"/>
              </a:rPr>
              <a:t>ataata</a:t>
            </a:r>
            <a:r>
              <a:rPr lang="en-NZ" dirty="0">
                <a:latin typeface="Nunito"/>
                <a:ea typeface="Nunito"/>
                <a:cs typeface="Nunito"/>
                <a:sym typeface="Nunito"/>
              </a:rPr>
              <a:t>, </a:t>
            </a:r>
            <a:r>
              <a:rPr lang="en-NZ" dirty="0" err="1">
                <a:latin typeface="Nunito"/>
                <a:ea typeface="Nunito"/>
                <a:cs typeface="Nunito"/>
                <a:sym typeface="Nunito"/>
              </a:rPr>
              <a:t>kotahi</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kaiwhakataki</a:t>
            </a:r>
            <a:endParaRPr lang="en-NZ" sz="1400" dirty="0">
              <a:latin typeface="Nunito"/>
              <a:ea typeface="Nunito"/>
              <a:cs typeface="Nunito"/>
              <a:sym typeface="Nunito"/>
            </a:endParaRPr>
          </a:p>
          <a:p>
            <a:pPr marL="457200" lvl="0" indent="-344169" algn="l" rtl="0">
              <a:lnSpc>
                <a:spcPct val="115000"/>
              </a:lnSpc>
              <a:spcBef>
                <a:spcPts val="0"/>
              </a:spcBef>
              <a:spcAft>
                <a:spcPts val="0"/>
              </a:spcAft>
              <a:buSzPct val="100000"/>
              <a:buFont typeface="Nunito"/>
              <a:buChar char="●"/>
            </a:pPr>
            <a:r>
              <a:rPr lang="en-NZ" sz="1400" dirty="0">
                <a:latin typeface="Nunito"/>
                <a:ea typeface="Nunito"/>
                <a:cs typeface="Nunito"/>
                <a:sym typeface="Nunito"/>
              </a:rPr>
              <a:t>Ka ohia </a:t>
            </a:r>
            <a:r>
              <a:rPr lang="en-NZ" sz="1400" dirty="0" err="1">
                <a:latin typeface="Nunito"/>
                <a:ea typeface="Nunito"/>
                <a:cs typeface="Nunito"/>
                <a:sym typeface="Nunito"/>
              </a:rPr>
              <a:t>manomano</a:t>
            </a:r>
            <a:r>
              <a:rPr lang="en-NZ" sz="1400" dirty="0">
                <a:latin typeface="Nunito"/>
                <a:ea typeface="Nunito"/>
                <a:cs typeface="Nunito"/>
                <a:sym typeface="Nunito"/>
              </a:rPr>
              <a:t> </a:t>
            </a:r>
            <a:r>
              <a:rPr lang="en-NZ" sz="1400" dirty="0" err="1">
                <a:latin typeface="Nunito"/>
                <a:ea typeface="Nunito"/>
                <a:cs typeface="Nunito"/>
                <a:sym typeface="Nunito"/>
              </a:rPr>
              <a:t>ngā</a:t>
            </a:r>
            <a:r>
              <a:rPr lang="en-NZ" sz="1400" dirty="0">
                <a:latin typeface="Nunito"/>
                <a:ea typeface="Nunito"/>
                <a:cs typeface="Nunito"/>
                <a:sym typeface="Nunito"/>
              </a:rPr>
              <a:t> </a:t>
            </a:r>
            <a:r>
              <a:rPr lang="en-NZ" sz="1400" dirty="0" err="1">
                <a:latin typeface="Nunito"/>
                <a:ea typeface="Nunito"/>
                <a:cs typeface="Nunito"/>
                <a:sym typeface="Nunito"/>
              </a:rPr>
              <a:t>rōpū</a:t>
            </a:r>
            <a:r>
              <a:rPr lang="en-NZ" sz="1400" dirty="0">
                <a:latin typeface="Nunito"/>
                <a:ea typeface="Nunito"/>
                <a:cs typeface="Nunito"/>
                <a:sym typeface="Nunito"/>
              </a:rPr>
              <a:t>, ka </a:t>
            </a:r>
            <a:r>
              <a:rPr lang="en-NZ" sz="1400" dirty="0" err="1">
                <a:latin typeface="Nunito"/>
                <a:ea typeface="Nunito"/>
                <a:cs typeface="Nunito"/>
                <a:sym typeface="Nunito"/>
              </a:rPr>
              <a:t>whakaritea</a:t>
            </a:r>
            <a:r>
              <a:rPr lang="en-NZ" sz="1400" dirty="0">
                <a:latin typeface="Nunito"/>
                <a:ea typeface="Nunito"/>
                <a:cs typeface="Nunito"/>
                <a:sym typeface="Nunito"/>
              </a:rPr>
              <a:t> </a:t>
            </a:r>
            <a:r>
              <a:rPr lang="en-NZ" sz="1400" dirty="0" err="1">
                <a:latin typeface="Nunito"/>
                <a:ea typeface="Nunito"/>
                <a:cs typeface="Nunito"/>
                <a:sym typeface="Nunito"/>
              </a:rPr>
              <a:t>ngā</a:t>
            </a:r>
            <a:r>
              <a:rPr lang="en-NZ" sz="1400" dirty="0">
                <a:latin typeface="Nunito"/>
                <a:ea typeface="Nunito"/>
                <a:cs typeface="Nunito"/>
                <a:sym typeface="Nunito"/>
              </a:rPr>
              <a:t> mahi </a:t>
            </a:r>
            <a:r>
              <a:rPr lang="en-NZ" sz="1400" dirty="0" err="1">
                <a:latin typeface="Nunito"/>
                <a:ea typeface="Nunito"/>
                <a:cs typeface="Nunito"/>
                <a:sym typeface="Nunito"/>
              </a:rPr>
              <a:t>matua</a:t>
            </a:r>
            <a:r>
              <a:rPr lang="en-NZ" sz="1400" dirty="0">
                <a:latin typeface="Nunito"/>
                <a:ea typeface="Nunito"/>
                <a:cs typeface="Nunito"/>
                <a:sym typeface="Nunito"/>
              </a:rPr>
              <a:t> </a:t>
            </a:r>
            <a:r>
              <a:rPr lang="en-NZ" sz="1400" dirty="0" err="1">
                <a:latin typeface="Nunito"/>
                <a:ea typeface="Nunito"/>
                <a:cs typeface="Nunito"/>
                <a:sym typeface="Nunito"/>
              </a:rPr>
              <a:t>mō</a:t>
            </a:r>
            <a:r>
              <a:rPr lang="en-NZ" sz="1400" dirty="0">
                <a:latin typeface="Nunito"/>
                <a:ea typeface="Nunito"/>
                <a:cs typeface="Nunito"/>
                <a:sym typeface="Nunito"/>
              </a:rPr>
              <a:t> </a:t>
            </a:r>
            <a:r>
              <a:rPr lang="en-NZ" sz="1400" dirty="0" err="1">
                <a:latin typeface="Nunito"/>
                <a:ea typeface="Nunito"/>
                <a:cs typeface="Nunito"/>
                <a:sym typeface="Nunito"/>
              </a:rPr>
              <a:t>ia</a:t>
            </a:r>
            <a:r>
              <a:rPr lang="en-NZ" sz="1400" dirty="0">
                <a:latin typeface="Nunito"/>
                <a:ea typeface="Nunito"/>
                <a:cs typeface="Nunito"/>
                <a:sym typeface="Nunito"/>
              </a:rPr>
              <a:t> </a:t>
            </a:r>
            <a:r>
              <a:rPr lang="en-NZ" sz="1400" dirty="0" err="1">
                <a:latin typeface="Nunito"/>
                <a:ea typeface="Nunito"/>
                <a:cs typeface="Nunito"/>
                <a:sym typeface="Nunito"/>
              </a:rPr>
              <a:t>kāpeka</a:t>
            </a:r>
            <a:endParaRPr lang="en-NZ" sz="1400" dirty="0">
              <a:latin typeface="Nunito"/>
              <a:ea typeface="Nunito"/>
              <a:cs typeface="Nunito"/>
              <a:sym typeface="Nunito"/>
            </a:endParaRPr>
          </a:p>
          <a:p>
            <a:pPr marL="457200" lvl="0" indent="-344169" algn="l" rtl="0">
              <a:lnSpc>
                <a:spcPct val="115000"/>
              </a:lnSpc>
              <a:spcBef>
                <a:spcPts val="0"/>
              </a:spcBef>
              <a:spcAft>
                <a:spcPts val="0"/>
              </a:spcAft>
              <a:buSzPct val="100000"/>
              <a:buFont typeface="Nunito"/>
              <a:buChar char="●"/>
            </a:pPr>
            <a:r>
              <a:rPr lang="en-NZ" sz="1400" dirty="0" err="1">
                <a:latin typeface="Nunito"/>
                <a:ea typeface="Nunito"/>
                <a:cs typeface="Nunito"/>
                <a:sym typeface="Nunito"/>
              </a:rPr>
              <a:t>Hei</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wā</a:t>
            </a:r>
            <a:r>
              <a:rPr lang="en-NZ" sz="1400" dirty="0">
                <a:latin typeface="Nunito"/>
                <a:ea typeface="Nunito"/>
                <a:cs typeface="Nunito"/>
                <a:sym typeface="Nunito"/>
              </a:rPr>
              <a:t> o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whakaaturanga</a:t>
            </a:r>
            <a:r>
              <a:rPr lang="en-NZ" sz="1400" dirty="0">
                <a:latin typeface="Nunito"/>
                <a:ea typeface="Nunito"/>
                <a:cs typeface="Nunito"/>
                <a:sym typeface="Nunito"/>
              </a:rPr>
              <a:t>, </a:t>
            </a:r>
            <a:r>
              <a:rPr lang="en-NZ" sz="1400" dirty="0" err="1">
                <a:latin typeface="Nunito"/>
                <a:ea typeface="Nunito"/>
                <a:cs typeface="Nunito"/>
                <a:sym typeface="Nunito"/>
              </a:rPr>
              <a:t>whai</a:t>
            </a:r>
            <a:r>
              <a:rPr lang="en-NZ" sz="1400" dirty="0">
                <a:latin typeface="Nunito"/>
                <a:ea typeface="Nunito"/>
                <a:cs typeface="Nunito"/>
                <a:sym typeface="Nunito"/>
              </a:rPr>
              <a:t> </a:t>
            </a:r>
            <a:r>
              <a:rPr lang="en-NZ" sz="1400" dirty="0" err="1">
                <a:latin typeface="Nunito"/>
                <a:ea typeface="Nunito"/>
                <a:cs typeface="Nunito"/>
                <a:sym typeface="Nunito"/>
              </a:rPr>
              <a:t>whakaaro</a:t>
            </a:r>
            <a:r>
              <a:rPr lang="en-NZ" sz="1400" dirty="0">
                <a:latin typeface="Nunito"/>
                <a:ea typeface="Nunito"/>
                <a:cs typeface="Nunito"/>
                <a:sym typeface="Nunito"/>
              </a:rPr>
              <a:t> </a:t>
            </a:r>
            <a:r>
              <a:rPr lang="en-NZ" sz="1400" dirty="0" err="1">
                <a:latin typeface="Nunito"/>
                <a:ea typeface="Nunito"/>
                <a:cs typeface="Nunito"/>
                <a:sym typeface="Nunito"/>
              </a:rPr>
              <a:t>ki</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rahi</a:t>
            </a:r>
            <a:r>
              <a:rPr lang="en-NZ" sz="1400" dirty="0">
                <a:latin typeface="Nunito"/>
                <a:ea typeface="Nunito"/>
                <a:cs typeface="Nunito"/>
                <a:sym typeface="Nunito"/>
              </a:rPr>
              <a:t> o </a:t>
            </a:r>
            <a:r>
              <a:rPr lang="en-NZ" sz="1400" dirty="0" err="1">
                <a:latin typeface="Nunito"/>
                <a:ea typeface="Nunito"/>
                <a:cs typeface="Nunito"/>
                <a:sym typeface="Nunito"/>
              </a:rPr>
              <a:t>te</a:t>
            </a:r>
            <a:r>
              <a:rPr lang="en-NZ" sz="1400" dirty="0">
                <a:latin typeface="Nunito"/>
                <a:ea typeface="Nunito"/>
                <a:cs typeface="Nunito"/>
                <a:sym typeface="Nunito"/>
              </a:rPr>
              <a:t> whare kia </a:t>
            </a:r>
            <a:r>
              <a:rPr lang="en-NZ" sz="1400" dirty="0" err="1">
                <a:latin typeface="Nunito"/>
                <a:ea typeface="Nunito"/>
                <a:cs typeface="Nunito"/>
                <a:sym typeface="Nunito"/>
              </a:rPr>
              <a:t>korikori</a:t>
            </a:r>
            <a:r>
              <a:rPr lang="en-NZ" sz="1400" dirty="0">
                <a:latin typeface="Nunito"/>
                <a:ea typeface="Nunito"/>
                <a:cs typeface="Nunito"/>
                <a:sym typeface="Nunito"/>
              </a:rPr>
              <a:t> </a:t>
            </a:r>
            <a:r>
              <a:rPr lang="en-NZ" sz="1400" dirty="0" err="1">
                <a:latin typeface="Nunito"/>
                <a:ea typeface="Nunito"/>
                <a:cs typeface="Nunito"/>
                <a:sym typeface="Nunito"/>
              </a:rPr>
              <a:t>ngā</a:t>
            </a:r>
            <a:r>
              <a:rPr lang="en-NZ" sz="1400" dirty="0">
                <a:latin typeface="Nunito"/>
                <a:ea typeface="Nunito"/>
                <a:cs typeface="Nunito"/>
                <a:sym typeface="Nunito"/>
              </a:rPr>
              <a:t> </a:t>
            </a:r>
            <a:r>
              <a:rPr lang="en-NZ" sz="1400" dirty="0" err="1">
                <a:latin typeface="Nunito"/>
                <a:ea typeface="Nunito"/>
                <a:cs typeface="Nunito"/>
                <a:sym typeface="Nunito"/>
              </a:rPr>
              <a:t>ākonga</a:t>
            </a:r>
            <a:r>
              <a:rPr lang="en-NZ" sz="1400" dirty="0">
                <a:latin typeface="Nunito"/>
                <a:ea typeface="Nunito"/>
                <a:cs typeface="Nunito"/>
                <a:sym typeface="Nunito"/>
              </a:rPr>
              <a:t>, kia </a:t>
            </a:r>
            <a:r>
              <a:rPr lang="en-NZ" sz="1400" dirty="0" err="1">
                <a:latin typeface="Nunito"/>
                <a:ea typeface="Nunito"/>
                <a:cs typeface="Nunito"/>
                <a:sym typeface="Nunito"/>
              </a:rPr>
              <a:t>whakaatu</a:t>
            </a:r>
            <a:r>
              <a:rPr lang="en-NZ" sz="1400" dirty="0">
                <a:latin typeface="Nunito"/>
                <a:ea typeface="Nunito"/>
                <a:cs typeface="Nunito"/>
                <a:sym typeface="Nunito"/>
              </a:rPr>
              <a:t> kore here, </a:t>
            </a:r>
            <a:r>
              <a:rPr lang="en-NZ" sz="1400" dirty="0" err="1">
                <a:latin typeface="Nunito"/>
                <a:ea typeface="Nunito"/>
                <a:cs typeface="Nunito"/>
                <a:sym typeface="Nunito"/>
              </a:rPr>
              <a:t>ā</a:t>
            </a:r>
            <a:r>
              <a:rPr lang="en-NZ" sz="1400" dirty="0">
                <a:latin typeface="Nunito"/>
                <a:ea typeface="Nunito"/>
                <a:cs typeface="Nunito"/>
                <a:sym typeface="Nunito"/>
              </a:rPr>
              <a:t>, ka </a:t>
            </a:r>
            <a:r>
              <a:rPr lang="en-NZ" sz="1400" dirty="0" err="1">
                <a:latin typeface="Nunito"/>
                <a:ea typeface="Nunito"/>
                <a:cs typeface="Nunito"/>
                <a:sym typeface="Nunito"/>
              </a:rPr>
              <a:t>hoihoi</a:t>
            </a:r>
            <a:r>
              <a:rPr lang="en-NZ" sz="1400" dirty="0">
                <a:latin typeface="Nunito"/>
                <a:ea typeface="Nunito"/>
                <a:cs typeface="Nunito"/>
                <a:sym typeface="Nunito"/>
              </a:rPr>
              <a:t> </a:t>
            </a:r>
            <a:r>
              <a:rPr lang="en-NZ" sz="1400" dirty="0" err="1">
                <a:latin typeface="Nunito"/>
                <a:ea typeface="Nunito"/>
                <a:cs typeface="Nunito"/>
                <a:sym typeface="Nunito"/>
              </a:rPr>
              <a:t>hoki</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whare.</a:t>
            </a:r>
          </a:p>
          <a:p>
            <a:pPr marL="457200" lvl="0" indent="-344169" algn="l" rtl="0">
              <a:lnSpc>
                <a:spcPct val="115000"/>
              </a:lnSpc>
              <a:spcBef>
                <a:spcPts val="0"/>
              </a:spcBef>
              <a:spcAft>
                <a:spcPts val="0"/>
              </a:spcAft>
              <a:buSzPct val="100000"/>
              <a:buFont typeface="Nunito"/>
              <a:buChar char="●"/>
            </a:pPr>
            <a:r>
              <a:rPr lang="en-NZ" sz="1400" dirty="0">
                <a:latin typeface="Nunito"/>
                <a:ea typeface="Nunito"/>
                <a:cs typeface="Nunito"/>
                <a:sym typeface="Nunito"/>
              </a:rPr>
              <a:t>Ka </a:t>
            </a:r>
            <a:r>
              <a:rPr lang="en-NZ" sz="1400" dirty="0" err="1">
                <a:latin typeface="Nunito"/>
                <a:ea typeface="Nunito"/>
                <a:cs typeface="Nunito"/>
                <a:sym typeface="Nunito"/>
              </a:rPr>
              <a:t>kōrero</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kaiwhakataki</a:t>
            </a:r>
            <a:r>
              <a:rPr lang="en-NZ" sz="1400" dirty="0">
                <a:latin typeface="Nunito"/>
                <a:ea typeface="Nunito"/>
                <a:cs typeface="Nunito"/>
                <a:sym typeface="Nunito"/>
              </a:rPr>
              <a:t>, </a:t>
            </a:r>
            <a:r>
              <a:rPr lang="en-NZ" sz="1400" dirty="0" err="1">
                <a:latin typeface="Nunito"/>
                <a:ea typeface="Nunito"/>
                <a:cs typeface="Nunito"/>
                <a:sym typeface="Nunito"/>
              </a:rPr>
              <a:t>i</a:t>
            </a:r>
            <a:r>
              <a:rPr lang="en-NZ" sz="1400" dirty="0">
                <a:latin typeface="Nunito"/>
                <a:ea typeface="Nunito"/>
                <a:cs typeface="Nunito"/>
                <a:sym typeface="Nunito"/>
              </a:rPr>
              <a:t> a </a:t>
            </a:r>
            <a:r>
              <a:rPr lang="en-NZ" sz="1400" dirty="0" err="1">
                <a:latin typeface="Nunito"/>
                <a:ea typeface="Nunito"/>
                <a:cs typeface="Nunito"/>
                <a:sym typeface="Nunito"/>
              </a:rPr>
              <a:t>ia</a:t>
            </a:r>
            <a:r>
              <a:rPr lang="en-NZ" sz="1400" dirty="0">
                <a:latin typeface="Nunito"/>
                <a:ea typeface="Nunito"/>
                <a:cs typeface="Nunito"/>
                <a:sym typeface="Nunito"/>
              </a:rPr>
              <a:t> e </a:t>
            </a:r>
            <a:r>
              <a:rPr lang="en-NZ" sz="1400" dirty="0" err="1">
                <a:latin typeface="Nunito"/>
                <a:ea typeface="Nunito"/>
                <a:cs typeface="Nunito"/>
                <a:sym typeface="Nunito"/>
              </a:rPr>
              <a:t>takirua</a:t>
            </a:r>
            <a:r>
              <a:rPr lang="en-NZ" sz="1400" dirty="0">
                <a:latin typeface="Nunito"/>
                <a:ea typeface="Nunito"/>
                <a:cs typeface="Nunito"/>
                <a:sym typeface="Nunito"/>
              </a:rPr>
              <a:t> ana ka </a:t>
            </a:r>
            <a:r>
              <a:rPr lang="en-NZ" sz="1400" dirty="0" err="1">
                <a:latin typeface="Nunito"/>
                <a:ea typeface="Nunito"/>
                <a:cs typeface="Nunito"/>
                <a:sym typeface="Nunito"/>
              </a:rPr>
              <a:t>tū</a:t>
            </a:r>
            <a:r>
              <a:rPr lang="en-NZ" sz="1400" dirty="0">
                <a:latin typeface="Nunito"/>
                <a:ea typeface="Nunito"/>
                <a:cs typeface="Nunito"/>
                <a:sym typeface="Nunito"/>
              </a:rPr>
              <a:t> </a:t>
            </a:r>
            <a:r>
              <a:rPr lang="en-NZ" sz="1400" dirty="0" err="1">
                <a:latin typeface="Nunito"/>
                <a:ea typeface="Nunito"/>
                <a:cs typeface="Nunito"/>
                <a:sym typeface="Nunito"/>
              </a:rPr>
              <a:t>ngā</a:t>
            </a:r>
            <a:r>
              <a:rPr lang="en-NZ" sz="1400" dirty="0">
                <a:latin typeface="Nunito"/>
                <a:ea typeface="Nunito"/>
                <a:cs typeface="Nunito"/>
                <a:sym typeface="Nunito"/>
              </a:rPr>
              <a:t> </a:t>
            </a:r>
            <a:r>
              <a:rPr lang="en-NZ" sz="1400" dirty="0" err="1">
                <a:latin typeface="Nunito"/>
                <a:ea typeface="Nunito"/>
                <a:cs typeface="Nunito"/>
                <a:sym typeface="Nunito"/>
              </a:rPr>
              <a:t>rōpū</a:t>
            </a:r>
            <a:r>
              <a:rPr lang="en-NZ" sz="1400" dirty="0">
                <a:latin typeface="Nunito"/>
                <a:ea typeface="Nunito"/>
                <a:cs typeface="Nunito"/>
                <a:sym typeface="Nunito"/>
              </a:rPr>
              <a:t> </a:t>
            </a:r>
            <a:r>
              <a:rPr lang="en-NZ" sz="1400" dirty="0" err="1">
                <a:latin typeface="Nunito"/>
                <a:ea typeface="Nunito"/>
                <a:cs typeface="Nunito"/>
                <a:sym typeface="Nunito"/>
              </a:rPr>
              <a:t>ki</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tuku</a:t>
            </a:r>
            <a:r>
              <a:rPr lang="en-NZ" sz="1400" dirty="0">
                <a:latin typeface="Nunito"/>
                <a:ea typeface="Nunito"/>
                <a:cs typeface="Nunito"/>
                <a:sym typeface="Nunito"/>
              </a:rPr>
              <a:t> </a:t>
            </a:r>
            <a:r>
              <a:rPr lang="en-NZ" sz="1400" dirty="0" err="1">
                <a:latin typeface="Nunito"/>
                <a:ea typeface="Nunito"/>
                <a:cs typeface="Nunito"/>
                <a:sym typeface="Nunito"/>
              </a:rPr>
              <a:t>i</a:t>
            </a:r>
            <a:r>
              <a:rPr lang="en-NZ" sz="1400" dirty="0">
                <a:latin typeface="Nunito"/>
                <a:ea typeface="Nunito"/>
                <a:cs typeface="Nunito"/>
                <a:sym typeface="Nunito"/>
              </a:rPr>
              <a:t> </a:t>
            </a:r>
            <a:r>
              <a:rPr lang="en-NZ" sz="1400" dirty="0" err="1">
                <a:latin typeface="Nunito"/>
                <a:ea typeface="Nunito"/>
                <a:cs typeface="Nunito"/>
                <a:sym typeface="Nunito"/>
              </a:rPr>
              <a:t>ā</a:t>
            </a:r>
            <a:r>
              <a:rPr lang="en-NZ" sz="1400" dirty="0">
                <a:latin typeface="Nunito"/>
                <a:ea typeface="Nunito"/>
                <a:cs typeface="Nunito"/>
                <a:sym typeface="Nunito"/>
              </a:rPr>
              <a:t> </a:t>
            </a:r>
            <a:r>
              <a:rPr lang="en-NZ" sz="1400" dirty="0" err="1">
                <a:latin typeface="Nunito"/>
                <a:ea typeface="Nunito"/>
                <a:cs typeface="Nunito"/>
                <a:sym typeface="Nunito"/>
              </a:rPr>
              <a:t>rātou</a:t>
            </a:r>
            <a:r>
              <a:rPr lang="en-NZ" sz="1400" dirty="0">
                <a:latin typeface="Nunito"/>
                <a:ea typeface="Nunito"/>
                <a:cs typeface="Nunito"/>
                <a:sym typeface="Nunito"/>
              </a:rPr>
              <a:t> </a:t>
            </a:r>
            <a:r>
              <a:rPr lang="en-NZ" sz="1400" dirty="0" err="1">
                <a:latin typeface="Nunito"/>
                <a:ea typeface="Nunito"/>
                <a:cs typeface="Nunito"/>
                <a:sym typeface="Nunito"/>
              </a:rPr>
              <a:t>aronga</a:t>
            </a:r>
            <a:r>
              <a:rPr lang="en-NZ" sz="1400" dirty="0">
                <a:latin typeface="Nunito"/>
                <a:ea typeface="Nunito"/>
                <a:cs typeface="Nunito"/>
                <a:sym typeface="Nunito"/>
              </a:rPr>
              <a:t> </a:t>
            </a:r>
            <a:r>
              <a:rPr lang="en-NZ" sz="1400" dirty="0" err="1">
                <a:latin typeface="Nunito"/>
                <a:ea typeface="Nunito"/>
                <a:cs typeface="Nunito"/>
                <a:sym typeface="Nunito"/>
              </a:rPr>
              <a:t>auaha</a:t>
            </a:r>
            <a:r>
              <a:rPr lang="en-NZ" sz="1400" dirty="0">
                <a:latin typeface="Nunito"/>
                <a:ea typeface="Nunito"/>
                <a:cs typeface="Nunito"/>
                <a:sym typeface="Nunito"/>
              </a:rPr>
              <a:t> </a:t>
            </a:r>
            <a:r>
              <a:rPr lang="en-NZ" sz="1400" dirty="0" err="1">
                <a:latin typeface="Nunito"/>
                <a:ea typeface="Nunito"/>
                <a:cs typeface="Nunito"/>
                <a:sym typeface="Nunito"/>
              </a:rPr>
              <a:t>hei</a:t>
            </a:r>
            <a:r>
              <a:rPr lang="en-NZ" sz="1400" dirty="0">
                <a:latin typeface="Nunito"/>
                <a:ea typeface="Nunito"/>
                <a:cs typeface="Nunito"/>
                <a:sym typeface="Nunito"/>
              </a:rPr>
              <a:t> </a:t>
            </a:r>
            <a:r>
              <a:rPr lang="en-NZ" sz="1400" dirty="0" err="1">
                <a:latin typeface="Nunito"/>
                <a:ea typeface="Nunito"/>
                <a:cs typeface="Nunito"/>
                <a:sym typeface="Nunito"/>
              </a:rPr>
              <a:t>taunaki</a:t>
            </a:r>
            <a:r>
              <a:rPr lang="en-NZ" sz="1400" dirty="0">
                <a:latin typeface="Nunito"/>
                <a:ea typeface="Nunito"/>
                <a:cs typeface="Nunito"/>
                <a:sym typeface="Nunito"/>
              </a:rPr>
              <a:t> </a:t>
            </a:r>
            <a:r>
              <a:rPr lang="en-NZ" sz="1400" dirty="0" err="1">
                <a:latin typeface="Nunito"/>
                <a:ea typeface="Nunito"/>
                <a:cs typeface="Nunito"/>
                <a:sym typeface="Nunito"/>
              </a:rPr>
              <a:t>i</a:t>
            </a:r>
            <a:r>
              <a:rPr lang="en-NZ" sz="1400" dirty="0">
                <a:latin typeface="Nunito"/>
                <a:ea typeface="Nunito"/>
                <a:cs typeface="Nunito"/>
                <a:sym typeface="Nunito"/>
              </a:rPr>
              <a:t> </a:t>
            </a:r>
            <a:r>
              <a:rPr lang="en-NZ" sz="1400" dirty="0" err="1">
                <a:latin typeface="Nunito"/>
                <a:ea typeface="Nunito"/>
                <a:cs typeface="Nunito"/>
                <a:sym typeface="Nunito"/>
              </a:rPr>
              <a:t>te</a:t>
            </a:r>
            <a:r>
              <a:rPr lang="en-NZ" sz="1400" dirty="0">
                <a:latin typeface="Nunito"/>
                <a:ea typeface="Nunito"/>
                <a:cs typeface="Nunito"/>
                <a:sym typeface="Nunito"/>
              </a:rPr>
              <a:t> </a:t>
            </a:r>
            <a:r>
              <a:rPr lang="en-NZ" sz="1400" dirty="0" err="1">
                <a:latin typeface="Nunito"/>
                <a:ea typeface="Nunito"/>
                <a:cs typeface="Nunito"/>
                <a:sym typeface="Nunito"/>
              </a:rPr>
              <a:t>whakaaturanga</a:t>
            </a:r>
            <a:r>
              <a:rPr lang="en-NZ" sz="1400" dirty="0">
                <a:latin typeface="Nunito"/>
                <a:ea typeface="Nunito"/>
                <a:cs typeface="Nunito"/>
                <a:sym typeface="Nunito"/>
              </a:rPr>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4" name="Picture 3">
            <a:extLst>
              <a:ext uri="{FF2B5EF4-FFF2-40B4-BE49-F238E27FC236}">
                <a16:creationId xmlns:a16="http://schemas.microsoft.com/office/drawing/2014/main" id="{AF318B2A-6194-BB04-92B3-E3C8AE6A970D}"/>
              </a:ext>
            </a:extLst>
          </p:cNvPr>
          <p:cNvPicPr>
            <a:picLocks noChangeAspect="1"/>
          </p:cNvPicPr>
          <p:nvPr/>
        </p:nvPicPr>
        <p:blipFill>
          <a:blip r:embed="rId3"/>
          <a:stretch>
            <a:fillRect/>
          </a:stretch>
        </p:blipFill>
        <p:spPr>
          <a:xfrm>
            <a:off x="6124440" y="902346"/>
            <a:ext cx="2895600" cy="4102100"/>
          </a:xfrm>
          <a:prstGeom prst="rect">
            <a:avLst/>
          </a:prstGeom>
        </p:spPr>
      </p:pic>
      <p:pic>
        <p:nvPicPr>
          <p:cNvPr id="2" name="Picture 1">
            <a:extLst>
              <a:ext uri="{FF2B5EF4-FFF2-40B4-BE49-F238E27FC236}">
                <a16:creationId xmlns:a16="http://schemas.microsoft.com/office/drawing/2014/main" id="{137AFBEE-CB35-0A07-6559-D14FED37CF77}"/>
              </a:ext>
            </a:extLst>
          </p:cNvPr>
          <p:cNvPicPr>
            <a:picLocks noChangeAspect="1"/>
          </p:cNvPicPr>
          <p:nvPr/>
        </p:nvPicPr>
        <p:blipFill>
          <a:blip r:embed="rId3"/>
          <a:stretch>
            <a:fillRect/>
          </a:stretch>
        </p:blipFill>
        <p:spPr>
          <a:xfrm>
            <a:off x="3164997" y="924119"/>
            <a:ext cx="2895600" cy="4102100"/>
          </a:xfrm>
          <a:prstGeom prst="rect">
            <a:avLst/>
          </a:prstGeom>
        </p:spPr>
      </p:pic>
      <p:pic>
        <p:nvPicPr>
          <p:cNvPr id="12" name="Graphic 11">
            <a:extLst>
              <a:ext uri="{FF2B5EF4-FFF2-40B4-BE49-F238E27FC236}">
                <a16:creationId xmlns:a16="http://schemas.microsoft.com/office/drawing/2014/main" id="{4ED59233-4E2D-8149-96A7-CA47BA2E1C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231" y="-131975"/>
            <a:ext cx="9530499" cy="951285"/>
          </a:xfrm>
          <a:prstGeom prst="rect">
            <a:avLst/>
          </a:prstGeom>
        </p:spPr>
      </p:pic>
      <p:sp>
        <p:nvSpPr>
          <p:cNvPr id="15" name="TextBox 14">
            <a:extLst>
              <a:ext uri="{FF2B5EF4-FFF2-40B4-BE49-F238E27FC236}">
                <a16:creationId xmlns:a16="http://schemas.microsoft.com/office/drawing/2014/main" id="{3193FB34-4DD9-3C4F-9E3E-44F14ADD7924}"/>
              </a:ext>
            </a:extLst>
          </p:cNvPr>
          <p:cNvSpPr txBox="1"/>
          <p:nvPr/>
        </p:nvSpPr>
        <p:spPr>
          <a:xfrm>
            <a:off x="571760" y="147218"/>
            <a:ext cx="8321040" cy="646331"/>
          </a:xfrm>
          <a:prstGeom prst="rect">
            <a:avLst/>
          </a:prstGeom>
          <a:noFill/>
        </p:spPr>
        <p:txBody>
          <a:bodyPr wrap="square">
            <a:spAutoFit/>
          </a:bodyPr>
          <a:lstStyle/>
          <a:p>
            <a:pPr marL="0" lvl="0" indent="0" algn="ctr" rtl="0">
              <a:spcBef>
                <a:spcPts val="0"/>
              </a:spcBef>
              <a:spcAft>
                <a:spcPts val="0"/>
              </a:spcAft>
              <a:buNone/>
            </a:pPr>
            <a:r>
              <a:rPr lang="en-NZ" sz="2400" b="1" dirty="0">
                <a:solidFill>
                  <a:schemeClr val="bg1"/>
                </a:solidFill>
                <a:latin typeface="Nunito"/>
                <a:ea typeface="Nunito"/>
                <a:cs typeface="Nunito"/>
                <a:sym typeface="Nunito"/>
              </a:rPr>
              <a:t>HE RINGA REHE</a:t>
            </a:r>
          </a:p>
          <a:p>
            <a:pPr marL="0" lvl="0" indent="0" algn="ctr" rtl="0">
              <a:spcBef>
                <a:spcPts val="0"/>
              </a:spcBef>
              <a:spcAft>
                <a:spcPts val="0"/>
              </a:spcAft>
              <a:buNone/>
            </a:pPr>
            <a:r>
              <a:rPr lang="en-NZ" sz="1200" i="1" dirty="0" err="1">
                <a:solidFill>
                  <a:schemeClr val="bg1"/>
                </a:solidFill>
                <a:latin typeface="Nunito"/>
                <a:ea typeface="Nunito"/>
                <a:cs typeface="Nunito"/>
                <a:sym typeface="Nunito"/>
              </a:rPr>
              <a:t>Tākina</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te</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pūrākau</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tukuna</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te</a:t>
            </a:r>
            <a:r>
              <a:rPr lang="en-NZ" sz="1200" i="1" dirty="0">
                <a:solidFill>
                  <a:schemeClr val="bg1"/>
                </a:solidFill>
                <a:latin typeface="Nunito"/>
                <a:ea typeface="Nunito"/>
                <a:cs typeface="Nunito"/>
                <a:sym typeface="Nunito"/>
              </a:rPr>
              <a:t> </a:t>
            </a:r>
            <a:r>
              <a:rPr lang="en-NZ" sz="1200" b="1" i="1" dirty="0">
                <a:solidFill>
                  <a:schemeClr val="bg1"/>
                </a:solidFill>
                <a:latin typeface="Nunito"/>
                <a:ea typeface="Nunito"/>
                <a:cs typeface="Nunito"/>
                <a:sym typeface="Nunito"/>
              </a:rPr>
              <a:t>OROTAUNAKI</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te</a:t>
            </a:r>
            <a:r>
              <a:rPr lang="en-NZ" sz="1200" i="1" dirty="0">
                <a:solidFill>
                  <a:schemeClr val="bg1"/>
                </a:solidFill>
                <a:latin typeface="Nunito"/>
                <a:ea typeface="Nunito"/>
                <a:cs typeface="Nunito"/>
                <a:sym typeface="Nunito"/>
              </a:rPr>
              <a:t> </a:t>
            </a:r>
            <a:r>
              <a:rPr lang="en-NZ" sz="1200" b="1" i="1" dirty="0">
                <a:solidFill>
                  <a:schemeClr val="bg1"/>
                </a:solidFill>
                <a:latin typeface="Nunito"/>
                <a:ea typeface="Nunito"/>
                <a:cs typeface="Nunito"/>
                <a:sym typeface="Nunito"/>
              </a:rPr>
              <a:t>KORI </a:t>
            </a:r>
            <a:r>
              <a:rPr lang="en-NZ" sz="1200" i="1" dirty="0">
                <a:solidFill>
                  <a:schemeClr val="bg1"/>
                </a:solidFill>
                <a:latin typeface="Nunito"/>
                <a:ea typeface="Nunito"/>
                <a:cs typeface="Nunito"/>
                <a:sym typeface="Nunito"/>
              </a:rPr>
              <a:t>me </a:t>
            </a:r>
            <a:r>
              <a:rPr lang="en-NZ" sz="1200" i="1" dirty="0" err="1">
                <a:solidFill>
                  <a:schemeClr val="bg1"/>
                </a:solidFill>
                <a:latin typeface="Nunito"/>
                <a:ea typeface="Nunito"/>
                <a:cs typeface="Nunito"/>
                <a:sym typeface="Nunito"/>
              </a:rPr>
              <a:t>te</a:t>
            </a:r>
            <a:r>
              <a:rPr lang="en-NZ" sz="1200" i="1" dirty="0">
                <a:solidFill>
                  <a:schemeClr val="bg1"/>
                </a:solidFill>
                <a:latin typeface="Nunito"/>
                <a:ea typeface="Nunito"/>
                <a:cs typeface="Nunito"/>
                <a:sym typeface="Nunito"/>
              </a:rPr>
              <a:t> </a:t>
            </a:r>
            <a:r>
              <a:rPr lang="en-NZ" sz="1200" b="1" i="1" dirty="0">
                <a:solidFill>
                  <a:schemeClr val="bg1"/>
                </a:solidFill>
                <a:latin typeface="Nunito"/>
                <a:ea typeface="Nunito"/>
                <a:cs typeface="Nunito"/>
                <a:sym typeface="Nunito"/>
              </a:rPr>
              <a:t>REO ATAATA</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hai</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taunaki</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i</a:t>
            </a:r>
            <a:r>
              <a:rPr lang="en-NZ" sz="1200" i="1" dirty="0">
                <a:solidFill>
                  <a:schemeClr val="bg1"/>
                </a:solidFill>
                <a:latin typeface="Nunito"/>
                <a:ea typeface="Nunito"/>
                <a:cs typeface="Nunito"/>
                <a:sym typeface="Nunito"/>
              </a:rPr>
              <a:t> </a:t>
            </a:r>
            <a:r>
              <a:rPr lang="en-NZ" sz="1200" i="1" dirty="0" err="1">
                <a:solidFill>
                  <a:schemeClr val="bg1"/>
                </a:solidFill>
                <a:latin typeface="Nunito"/>
                <a:ea typeface="Nunito"/>
                <a:cs typeface="Nunito"/>
                <a:sym typeface="Nunito"/>
              </a:rPr>
              <a:t>te</a:t>
            </a:r>
            <a:r>
              <a:rPr lang="en-NZ" sz="1200" i="1" dirty="0">
                <a:solidFill>
                  <a:schemeClr val="bg1"/>
                </a:solidFill>
                <a:latin typeface="Nunito"/>
                <a:ea typeface="Nunito"/>
                <a:cs typeface="Nunito"/>
                <a:sym typeface="Nunito"/>
              </a:rPr>
              <a:t> mahi </a:t>
            </a:r>
            <a:r>
              <a:rPr lang="en-NZ" sz="1200" i="1" dirty="0" err="1">
                <a:solidFill>
                  <a:schemeClr val="bg1"/>
                </a:solidFill>
                <a:latin typeface="Nunito"/>
                <a:ea typeface="Nunito"/>
                <a:cs typeface="Nunito"/>
                <a:sym typeface="Nunito"/>
              </a:rPr>
              <a:t>whakaatu</a:t>
            </a:r>
            <a:r>
              <a:rPr lang="en-NZ" sz="1200" i="1" dirty="0">
                <a:solidFill>
                  <a:schemeClr val="bg1"/>
                </a:solidFill>
                <a:latin typeface="Nunito"/>
                <a:ea typeface="Nunito"/>
                <a:cs typeface="Nunito"/>
                <a:sym typeface="Nunito"/>
              </a:rPr>
              <a:t>.</a:t>
            </a:r>
            <a:endParaRPr lang="en-NZ" sz="1200" dirty="0">
              <a:solidFill>
                <a:schemeClr val="bg1"/>
              </a:solidFill>
            </a:endParaRPr>
          </a:p>
        </p:txBody>
      </p:sp>
      <p:pic>
        <p:nvPicPr>
          <p:cNvPr id="3" name="Picture 2">
            <a:extLst>
              <a:ext uri="{FF2B5EF4-FFF2-40B4-BE49-F238E27FC236}">
                <a16:creationId xmlns:a16="http://schemas.microsoft.com/office/drawing/2014/main" id="{92659D09-3E66-C945-A594-DD2E52417C89}"/>
              </a:ext>
            </a:extLst>
          </p:cNvPr>
          <p:cNvPicPr>
            <a:picLocks noChangeAspect="1"/>
          </p:cNvPicPr>
          <p:nvPr/>
        </p:nvPicPr>
        <p:blipFill>
          <a:blip r:embed="rId6"/>
          <a:stretch>
            <a:fillRect/>
          </a:stretch>
        </p:blipFill>
        <p:spPr>
          <a:xfrm>
            <a:off x="8332635" y="147218"/>
            <a:ext cx="713729" cy="518609"/>
          </a:xfrm>
          <a:prstGeom prst="rect">
            <a:avLst/>
          </a:prstGeom>
        </p:spPr>
      </p:pic>
      <p:sp>
        <p:nvSpPr>
          <p:cNvPr id="22" name="TextBox 21">
            <a:extLst>
              <a:ext uri="{FF2B5EF4-FFF2-40B4-BE49-F238E27FC236}">
                <a16:creationId xmlns:a16="http://schemas.microsoft.com/office/drawing/2014/main" id="{CFB8D99F-FB18-F243-9CB5-C367113B58FD}"/>
              </a:ext>
            </a:extLst>
          </p:cNvPr>
          <p:cNvSpPr txBox="1"/>
          <p:nvPr/>
        </p:nvSpPr>
        <p:spPr>
          <a:xfrm>
            <a:off x="3173530" y="1134083"/>
            <a:ext cx="2796940" cy="4180722"/>
          </a:xfrm>
          <a:prstGeom prst="rect">
            <a:avLst/>
          </a:prstGeom>
          <a:noFill/>
        </p:spPr>
        <p:txBody>
          <a:bodyPr wrap="square">
            <a:spAutoFit/>
          </a:bodyPr>
          <a:lstStyle/>
          <a:p>
            <a:pPr marL="228600" lvl="0" indent="-171450" algn="l" rtl="0">
              <a:lnSpc>
                <a:spcPct val="115000"/>
              </a:lnSpc>
              <a:spcBef>
                <a:spcPts val="0"/>
              </a:spcBef>
              <a:spcAft>
                <a:spcPts val="0"/>
              </a:spcAft>
              <a:buNone/>
            </a:pPr>
            <a:endParaRPr lang="en-NZ" sz="1400" dirty="0">
              <a:solidFill>
                <a:schemeClr val="tx1"/>
              </a:solidFill>
              <a:latin typeface="Nunito"/>
              <a:ea typeface="Nunito"/>
              <a:cs typeface="Nunito"/>
              <a:sym typeface="Nunito"/>
            </a:endParaRPr>
          </a:p>
          <a:p>
            <a:pPr marL="22860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1.	</a:t>
            </a:r>
            <a:r>
              <a:rPr lang="en-NZ" sz="1400" b="1" dirty="0">
                <a:solidFill>
                  <a:schemeClr val="tx1"/>
                </a:solidFill>
                <a:latin typeface="Nunito"/>
                <a:ea typeface="Nunito"/>
                <a:cs typeface="Nunito"/>
                <a:sym typeface="Nunito"/>
              </a:rPr>
              <a:t>AKO</a:t>
            </a:r>
            <a:r>
              <a:rPr lang="en-NZ" sz="1400" dirty="0">
                <a:solidFill>
                  <a:schemeClr val="tx1"/>
                </a:solidFill>
                <a:latin typeface="Nunito"/>
                <a:ea typeface="Nunito"/>
                <a:cs typeface="Nunito"/>
                <a:sym typeface="Nunito"/>
              </a:rPr>
              <a:t>: He aha </a:t>
            </a:r>
            <a:r>
              <a:rPr lang="en-NZ" sz="1400" dirty="0" err="1">
                <a:solidFill>
                  <a:schemeClr val="tx1"/>
                </a:solidFill>
                <a:latin typeface="Nunito"/>
                <a:ea typeface="Nunito"/>
                <a:cs typeface="Nunito"/>
                <a:sym typeface="Nunito"/>
              </a:rPr>
              <a:t>rā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kori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nekehanga</a:t>
            </a:r>
            <a:r>
              <a:rPr lang="en-NZ" sz="1400" dirty="0">
                <a:solidFill>
                  <a:schemeClr val="tx1"/>
                </a:solidFill>
                <a:latin typeface="Nunito"/>
                <a:ea typeface="Nunito"/>
                <a:cs typeface="Nunito"/>
                <a:sym typeface="Nunito"/>
              </a:rPr>
              <a:t> e </a:t>
            </a:r>
            <a:r>
              <a:rPr lang="en-NZ" sz="1400" dirty="0" err="1">
                <a:solidFill>
                  <a:schemeClr val="tx1"/>
                </a:solidFill>
                <a:latin typeface="Nunito"/>
                <a:ea typeface="Nunito"/>
                <a:cs typeface="Nunito"/>
                <a:sym typeface="Nunito"/>
              </a:rPr>
              <a:t>hāngai</a:t>
            </a:r>
            <a:r>
              <a:rPr lang="en-NZ" sz="1400" dirty="0">
                <a:solidFill>
                  <a:schemeClr val="tx1"/>
                </a:solidFill>
                <a:latin typeface="Nunito"/>
                <a:ea typeface="Nunito"/>
                <a:cs typeface="Nunito"/>
                <a:sym typeface="Nunito"/>
              </a:rPr>
              <a:t> ana </a:t>
            </a:r>
            <a:r>
              <a:rPr lang="en-NZ" sz="1400" dirty="0" err="1">
                <a:solidFill>
                  <a:schemeClr val="tx1"/>
                </a:solidFill>
                <a:latin typeface="Nunito"/>
                <a:ea typeface="Nunito"/>
                <a:cs typeface="Nunito"/>
                <a:sym typeface="Nunito"/>
              </a:rPr>
              <a:t>ki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pūrākau</a:t>
            </a:r>
            <a:r>
              <a:rPr lang="en-NZ" sz="1400" dirty="0">
                <a:solidFill>
                  <a:schemeClr val="tx1"/>
                </a:solidFill>
                <a:latin typeface="Nunito"/>
                <a:ea typeface="Nunito"/>
                <a:cs typeface="Nunito"/>
                <a:sym typeface="Nunito"/>
              </a:rPr>
              <a:t>?</a:t>
            </a:r>
          </a:p>
          <a:p>
            <a:pPr marL="228600" lvl="0" indent="-171450" algn="l" rtl="0">
              <a:lnSpc>
                <a:spcPct val="115000"/>
              </a:lnSpc>
              <a:spcBef>
                <a:spcPts val="0"/>
              </a:spcBef>
              <a:spcAft>
                <a:spcPts val="0"/>
              </a:spcAft>
              <a:buNone/>
            </a:pPr>
            <a:endParaRPr lang="en-NZ" sz="1400" dirty="0">
              <a:solidFill>
                <a:schemeClr val="tx1"/>
              </a:solidFill>
              <a:latin typeface="Nunito"/>
              <a:ea typeface="Nunito"/>
              <a:cs typeface="Nunito"/>
              <a:sym typeface="Nunito"/>
            </a:endParaRPr>
          </a:p>
          <a:p>
            <a:pPr marL="22860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2.	</a:t>
            </a:r>
            <a:r>
              <a:rPr lang="en-NZ" sz="1400" b="1" dirty="0">
                <a:solidFill>
                  <a:schemeClr val="tx1"/>
                </a:solidFill>
                <a:latin typeface="Nunito"/>
                <a:ea typeface="Nunito"/>
                <a:cs typeface="Nunito"/>
                <a:sym typeface="Nunito"/>
              </a:rPr>
              <a:t>AUAHA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Whakamahere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kori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nekehanga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mō</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kiripuaki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kare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ā</a:t>
            </a:r>
            <a:r>
              <a:rPr lang="en-NZ" sz="1400" dirty="0">
                <a:solidFill>
                  <a:schemeClr val="tx1"/>
                </a:solidFill>
                <a:latin typeface="Nunito"/>
                <a:ea typeface="Nunito"/>
                <a:cs typeface="Nunito"/>
                <a:sym typeface="Nunito"/>
              </a:rPr>
              <a:t>-roto me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mea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nui</a:t>
            </a:r>
            <a:r>
              <a:rPr lang="en-NZ" sz="1400" dirty="0">
                <a:solidFill>
                  <a:schemeClr val="tx1"/>
                </a:solidFill>
                <a:latin typeface="Nunito"/>
                <a:ea typeface="Nunito"/>
                <a:cs typeface="Nunito"/>
                <a:sym typeface="Nunito"/>
              </a:rPr>
              <a:t> o </a:t>
            </a:r>
            <a:r>
              <a:rPr lang="en-NZ" sz="1400" dirty="0" err="1">
                <a:solidFill>
                  <a:schemeClr val="tx1"/>
                </a:solidFill>
                <a:latin typeface="Nunito"/>
                <a:ea typeface="Nunito"/>
                <a:cs typeface="Nunito"/>
                <a:sym typeface="Nunito"/>
              </a:rPr>
              <a:t>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kāpeka</a:t>
            </a:r>
            <a:r>
              <a:rPr lang="en-NZ" sz="1400" dirty="0">
                <a:solidFill>
                  <a:schemeClr val="tx1"/>
                </a:solidFill>
                <a:latin typeface="Nunito"/>
                <a:ea typeface="Nunito"/>
                <a:cs typeface="Nunito"/>
                <a:sym typeface="Nunito"/>
              </a:rPr>
              <a:t> o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pūrākau</a:t>
            </a:r>
            <a:r>
              <a:rPr lang="en-NZ" sz="1400" dirty="0">
                <a:solidFill>
                  <a:schemeClr val="tx1"/>
                </a:solidFill>
                <a:latin typeface="Nunito"/>
                <a:ea typeface="Nunito"/>
                <a:cs typeface="Nunito"/>
                <a:sym typeface="Nunito"/>
              </a:rPr>
              <a:t>.</a:t>
            </a:r>
          </a:p>
          <a:p>
            <a:pPr marL="228600" lvl="0" indent="-171450" algn="l" rtl="0">
              <a:lnSpc>
                <a:spcPct val="115000"/>
              </a:lnSpc>
              <a:spcBef>
                <a:spcPts val="0"/>
              </a:spcBef>
              <a:spcAft>
                <a:spcPts val="0"/>
              </a:spcAft>
              <a:buNone/>
            </a:pPr>
            <a:endParaRPr lang="en-NZ" sz="1400" dirty="0">
              <a:solidFill>
                <a:schemeClr val="tx1"/>
              </a:solidFill>
              <a:latin typeface="Nunito"/>
              <a:ea typeface="Nunito"/>
              <a:cs typeface="Nunito"/>
              <a:sym typeface="Nunito"/>
            </a:endParaRPr>
          </a:p>
          <a:p>
            <a:pPr marL="22860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3.	</a:t>
            </a:r>
            <a:r>
              <a:rPr lang="en-NZ" sz="1400" b="1" dirty="0">
                <a:solidFill>
                  <a:schemeClr val="tx1"/>
                </a:solidFill>
                <a:latin typeface="Nunito"/>
                <a:ea typeface="Nunito"/>
                <a:cs typeface="Nunito"/>
                <a:sym typeface="Nunito"/>
              </a:rPr>
              <a:t>TUKU ATU</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Whakaaturia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kori</a:t>
            </a:r>
            <a:r>
              <a:rPr lang="en-NZ" sz="1400" dirty="0">
                <a:solidFill>
                  <a:schemeClr val="tx1"/>
                </a:solidFill>
                <a:latin typeface="Nunito"/>
                <a:ea typeface="Nunito"/>
                <a:cs typeface="Nunito"/>
                <a:sym typeface="Nunito"/>
              </a:rPr>
              <a:t> me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nekehanga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katoa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kaiwhakataki</a:t>
            </a:r>
            <a:r>
              <a:rPr lang="en-NZ" sz="1400" dirty="0">
                <a:solidFill>
                  <a:schemeClr val="tx1"/>
                </a:solidFill>
                <a:latin typeface="Nunito"/>
                <a:ea typeface="Nunito"/>
                <a:cs typeface="Nunito"/>
                <a:sym typeface="Nunito"/>
              </a:rPr>
              <a:t> e </a:t>
            </a:r>
            <a:r>
              <a:rPr lang="en-NZ" sz="1400" dirty="0" err="1">
                <a:solidFill>
                  <a:schemeClr val="tx1"/>
                </a:solidFill>
                <a:latin typeface="Nunito"/>
                <a:ea typeface="Nunito"/>
                <a:cs typeface="Nunito"/>
                <a:sym typeface="Nunito"/>
              </a:rPr>
              <a:t>kōrero</a:t>
            </a:r>
            <a:r>
              <a:rPr lang="en-NZ" sz="1400" dirty="0">
                <a:solidFill>
                  <a:schemeClr val="tx1"/>
                </a:solidFill>
                <a:latin typeface="Nunito"/>
                <a:ea typeface="Nunito"/>
                <a:cs typeface="Nunito"/>
                <a:sym typeface="Nunito"/>
              </a:rPr>
              <a:t> ana.</a:t>
            </a:r>
          </a:p>
        </p:txBody>
      </p:sp>
      <p:sp>
        <p:nvSpPr>
          <p:cNvPr id="24" name="TextBox 23">
            <a:extLst>
              <a:ext uri="{FF2B5EF4-FFF2-40B4-BE49-F238E27FC236}">
                <a16:creationId xmlns:a16="http://schemas.microsoft.com/office/drawing/2014/main" id="{98FE26BB-006F-8643-ABC6-C761300D2226}"/>
              </a:ext>
            </a:extLst>
          </p:cNvPr>
          <p:cNvSpPr txBox="1"/>
          <p:nvPr/>
        </p:nvSpPr>
        <p:spPr>
          <a:xfrm>
            <a:off x="3860706" y="1098503"/>
            <a:ext cx="1409307" cy="338554"/>
          </a:xfrm>
          <a:prstGeom prst="rect">
            <a:avLst/>
          </a:prstGeom>
          <a:noFill/>
        </p:spPr>
        <p:txBody>
          <a:bodyPr wrap="square">
            <a:spAutoFit/>
          </a:bodyPr>
          <a:lstStyle/>
          <a:p>
            <a:pPr marL="0" lvl="0" indent="0" algn="ctr" rtl="0">
              <a:spcBef>
                <a:spcPts val="0"/>
              </a:spcBef>
              <a:spcAft>
                <a:spcPts val="0"/>
              </a:spcAft>
              <a:buNone/>
            </a:pPr>
            <a:r>
              <a:rPr lang="en-NZ" sz="1600" b="1" dirty="0">
                <a:solidFill>
                  <a:schemeClr val="tx1"/>
                </a:solidFill>
              </a:rPr>
              <a:t>ACTIONS</a:t>
            </a:r>
          </a:p>
        </p:txBody>
      </p:sp>
      <p:pic>
        <p:nvPicPr>
          <p:cNvPr id="13" name="Picture 12">
            <a:extLst>
              <a:ext uri="{FF2B5EF4-FFF2-40B4-BE49-F238E27FC236}">
                <a16:creationId xmlns:a16="http://schemas.microsoft.com/office/drawing/2014/main" id="{F76DC8FC-F88E-444E-B537-D74F23170D5B}"/>
              </a:ext>
            </a:extLst>
          </p:cNvPr>
          <p:cNvPicPr>
            <a:picLocks noChangeAspect="1"/>
          </p:cNvPicPr>
          <p:nvPr/>
        </p:nvPicPr>
        <p:blipFill>
          <a:blip r:embed="rId3"/>
          <a:stretch>
            <a:fillRect/>
          </a:stretch>
        </p:blipFill>
        <p:spPr>
          <a:xfrm>
            <a:off x="130600" y="894182"/>
            <a:ext cx="2895600" cy="4102100"/>
          </a:xfrm>
          <a:prstGeom prst="rect">
            <a:avLst/>
          </a:prstGeom>
        </p:spPr>
      </p:pic>
      <p:sp>
        <p:nvSpPr>
          <p:cNvPr id="14" name="TextBox 13">
            <a:extLst>
              <a:ext uri="{FF2B5EF4-FFF2-40B4-BE49-F238E27FC236}">
                <a16:creationId xmlns:a16="http://schemas.microsoft.com/office/drawing/2014/main" id="{CB69E053-74C3-7F4A-9D7B-E07BCA23F165}"/>
              </a:ext>
            </a:extLst>
          </p:cNvPr>
          <p:cNvSpPr txBox="1"/>
          <p:nvPr/>
        </p:nvSpPr>
        <p:spPr>
          <a:xfrm>
            <a:off x="123960" y="1168510"/>
            <a:ext cx="2796940" cy="3363113"/>
          </a:xfrm>
          <a:prstGeom prst="rect">
            <a:avLst/>
          </a:prstGeom>
          <a:noFill/>
        </p:spPr>
        <p:txBody>
          <a:bodyPr wrap="square">
            <a:spAutoFit/>
          </a:bodyPr>
          <a:lstStyle/>
          <a:p>
            <a:pPr marL="228600" lvl="0" indent="-171450" algn="l" rtl="0">
              <a:lnSpc>
                <a:spcPct val="115000"/>
              </a:lnSpc>
              <a:spcBef>
                <a:spcPts val="0"/>
              </a:spcBef>
              <a:spcAft>
                <a:spcPts val="0"/>
              </a:spcAft>
              <a:buNone/>
            </a:pPr>
            <a:endParaRPr lang="en-NZ" sz="1400" dirty="0">
              <a:solidFill>
                <a:schemeClr val="tx1"/>
              </a:solidFill>
              <a:latin typeface="Nunito"/>
              <a:ea typeface="Nunito"/>
              <a:cs typeface="Nunito"/>
              <a:sym typeface="Nunito"/>
            </a:endParaRPr>
          </a:p>
          <a:p>
            <a:pPr marL="22860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1.	</a:t>
            </a:r>
            <a:r>
              <a:rPr lang="en-NZ" sz="1400" b="1" dirty="0">
                <a:solidFill>
                  <a:schemeClr val="tx1"/>
                </a:solidFill>
                <a:latin typeface="Nunito"/>
                <a:ea typeface="Nunito"/>
                <a:cs typeface="Nunito"/>
                <a:sym typeface="Nunito"/>
              </a:rPr>
              <a:t>AKO</a:t>
            </a:r>
            <a:r>
              <a:rPr lang="en-NZ" sz="1400" dirty="0">
                <a:solidFill>
                  <a:schemeClr val="tx1"/>
                </a:solidFill>
                <a:latin typeface="Nunito"/>
                <a:ea typeface="Nunito"/>
                <a:cs typeface="Nunito"/>
                <a:sym typeface="Nunito"/>
              </a:rPr>
              <a:t>: He aha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oro</a:t>
            </a:r>
            <a:r>
              <a:rPr lang="en-NZ" sz="1400" dirty="0">
                <a:solidFill>
                  <a:schemeClr val="tx1"/>
                </a:solidFill>
                <a:latin typeface="Nunito"/>
                <a:ea typeface="Nunito"/>
                <a:cs typeface="Nunito"/>
                <a:sym typeface="Nunito"/>
              </a:rPr>
              <a:t> ka </a:t>
            </a:r>
            <a:r>
              <a:rPr lang="en-NZ" sz="1400" dirty="0" err="1">
                <a:solidFill>
                  <a:schemeClr val="tx1"/>
                </a:solidFill>
                <a:latin typeface="Nunito"/>
                <a:ea typeface="Nunito"/>
                <a:cs typeface="Nunito"/>
                <a:sym typeface="Nunito"/>
              </a:rPr>
              <a:t>rangona</a:t>
            </a:r>
            <a:r>
              <a:rPr lang="en-NZ" sz="1400" dirty="0">
                <a:solidFill>
                  <a:schemeClr val="tx1"/>
                </a:solidFill>
                <a:latin typeface="Nunito"/>
                <a:ea typeface="Nunito"/>
                <a:cs typeface="Nunito"/>
                <a:sym typeface="Nunito"/>
              </a:rPr>
              <a:t> e </a:t>
            </a:r>
            <a:r>
              <a:rPr lang="en-NZ" sz="1400" dirty="0" err="1">
                <a:solidFill>
                  <a:schemeClr val="tx1"/>
                </a:solidFill>
                <a:latin typeface="Nunito"/>
                <a:ea typeface="Nunito"/>
                <a:cs typeface="Nunito"/>
                <a:sym typeface="Nunito"/>
              </a:rPr>
              <a:t>koe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takiruatanga</a:t>
            </a:r>
            <a:r>
              <a:rPr lang="en-NZ" sz="1400" dirty="0">
                <a:solidFill>
                  <a:schemeClr val="tx1"/>
                </a:solidFill>
                <a:latin typeface="Nunito"/>
                <a:ea typeface="Nunito"/>
                <a:cs typeface="Nunito"/>
                <a:sym typeface="Nunito"/>
              </a:rPr>
              <a:t> o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pūrākau</a:t>
            </a:r>
            <a:r>
              <a:rPr lang="en-NZ" sz="1400" dirty="0">
                <a:solidFill>
                  <a:schemeClr val="tx1"/>
                </a:solidFill>
                <a:latin typeface="Nunito"/>
                <a:ea typeface="Nunito"/>
                <a:cs typeface="Nunito"/>
                <a:sym typeface="Nunito"/>
              </a:rPr>
              <a:t>?</a:t>
            </a:r>
          </a:p>
          <a:p>
            <a:pPr marL="228600" lvl="0" indent="-171450" algn="l" rtl="0">
              <a:lnSpc>
                <a:spcPct val="115000"/>
              </a:lnSpc>
              <a:spcBef>
                <a:spcPts val="0"/>
              </a:spcBef>
              <a:spcAft>
                <a:spcPts val="0"/>
              </a:spcAft>
              <a:buNone/>
            </a:pPr>
            <a:endParaRPr lang="en-NZ" sz="1400" dirty="0">
              <a:solidFill>
                <a:schemeClr val="tx1"/>
              </a:solidFill>
              <a:latin typeface="Nunito"/>
              <a:ea typeface="Nunito"/>
              <a:cs typeface="Nunito"/>
              <a:sym typeface="Nunito"/>
            </a:endParaRPr>
          </a:p>
          <a:p>
            <a:pPr marL="22860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2.	</a:t>
            </a:r>
            <a:r>
              <a:rPr lang="en-NZ" sz="1400" b="1" dirty="0">
                <a:solidFill>
                  <a:schemeClr val="tx1"/>
                </a:solidFill>
                <a:latin typeface="Nunito"/>
                <a:ea typeface="Nunito"/>
                <a:cs typeface="Nunito"/>
                <a:sym typeface="Nunito"/>
              </a:rPr>
              <a:t>AUAHA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Whakaritea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orotaunaki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katoa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mō</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kāpeka</a:t>
            </a:r>
            <a:r>
              <a:rPr lang="en-NZ" sz="1400" dirty="0">
                <a:solidFill>
                  <a:schemeClr val="tx1"/>
                </a:solidFill>
                <a:latin typeface="Nunito"/>
                <a:ea typeface="Nunito"/>
                <a:cs typeface="Nunito"/>
                <a:sym typeface="Nunito"/>
              </a:rPr>
              <a:t> o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pūrākau</a:t>
            </a:r>
            <a:r>
              <a:rPr lang="en-NZ" sz="1400" dirty="0">
                <a:solidFill>
                  <a:schemeClr val="tx1"/>
                </a:solidFill>
                <a:latin typeface="Nunito"/>
                <a:ea typeface="Nunito"/>
                <a:cs typeface="Nunito"/>
                <a:sym typeface="Nunito"/>
              </a:rPr>
              <a:t>.</a:t>
            </a:r>
          </a:p>
          <a:p>
            <a:pPr marL="228600" lvl="0" indent="-171450" algn="l" rtl="0">
              <a:lnSpc>
                <a:spcPct val="115000"/>
              </a:lnSpc>
              <a:spcBef>
                <a:spcPts val="0"/>
              </a:spcBef>
              <a:spcAft>
                <a:spcPts val="0"/>
              </a:spcAft>
              <a:buNone/>
            </a:pPr>
            <a:endParaRPr lang="en-NZ" sz="1400" dirty="0">
              <a:solidFill>
                <a:schemeClr val="tx1"/>
              </a:solidFill>
              <a:latin typeface="Nunito"/>
              <a:ea typeface="Nunito"/>
              <a:cs typeface="Nunito"/>
              <a:sym typeface="Nunito"/>
            </a:endParaRPr>
          </a:p>
          <a:p>
            <a:pPr marL="22860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3.	</a:t>
            </a:r>
            <a:r>
              <a:rPr lang="en-NZ" sz="1400" b="1" dirty="0">
                <a:solidFill>
                  <a:schemeClr val="tx1"/>
                </a:solidFill>
                <a:latin typeface="Nunito"/>
                <a:ea typeface="Nunito"/>
                <a:cs typeface="Nunito"/>
                <a:sym typeface="Nunito"/>
              </a:rPr>
              <a:t>TUKU ATU</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Tukuna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orotaunaki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kaiwhakataki</a:t>
            </a:r>
            <a:r>
              <a:rPr lang="en-NZ" sz="1400" dirty="0">
                <a:solidFill>
                  <a:schemeClr val="tx1"/>
                </a:solidFill>
                <a:latin typeface="Nunito"/>
                <a:ea typeface="Nunito"/>
                <a:cs typeface="Nunito"/>
                <a:sym typeface="Nunito"/>
              </a:rPr>
              <a:t> e </a:t>
            </a:r>
            <a:r>
              <a:rPr lang="en-NZ" sz="1400" dirty="0" err="1">
                <a:solidFill>
                  <a:schemeClr val="tx1"/>
                </a:solidFill>
                <a:latin typeface="Nunito"/>
                <a:ea typeface="Nunito"/>
                <a:cs typeface="Nunito"/>
                <a:sym typeface="Nunito"/>
              </a:rPr>
              <a:t>kōrero</a:t>
            </a:r>
            <a:r>
              <a:rPr lang="en-NZ" sz="1400" dirty="0">
                <a:solidFill>
                  <a:schemeClr val="tx1"/>
                </a:solidFill>
                <a:latin typeface="Nunito"/>
                <a:ea typeface="Nunito"/>
                <a:cs typeface="Nunito"/>
                <a:sym typeface="Nunito"/>
              </a:rPr>
              <a:t> ana.</a:t>
            </a:r>
          </a:p>
        </p:txBody>
      </p:sp>
      <p:sp>
        <p:nvSpPr>
          <p:cNvPr id="16" name="TextBox 15">
            <a:extLst>
              <a:ext uri="{FF2B5EF4-FFF2-40B4-BE49-F238E27FC236}">
                <a16:creationId xmlns:a16="http://schemas.microsoft.com/office/drawing/2014/main" id="{4B45B7BB-B61A-8840-95FF-DCA83B096896}"/>
              </a:ext>
            </a:extLst>
          </p:cNvPr>
          <p:cNvSpPr txBox="1"/>
          <p:nvPr/>
        </p:nvSpPr>
        <p:spPr>
          <a:xfrm>
            <a:off x="621499" y="1098503"/>
            <a:ext cx="1913801" cy="338554"/>
          </a:xfrm>
          <a:prstGeom prst="rect">
            <a:avLst/>
          </a:prstGeom>
          <a:noFill/>
        </p:spPr>
        <p:txBody>
          <a:bodyPr wrap="square">
            <a:spAutoFit/>
          </a:bodyPr>
          <a:lstStyle/>
          <a:p>
            <a:pPr marL="0" lvl="0" indent="0" algn="ctr" rtl="0">
              <a:spcBef>
                <a:spcPts val="0"/>
              </a:spcBef>
              <a:spcAft>
                <a:spcPts val="0"/>
              </a:spcAft>
              <a:buNone/>
            </a:pPr>
            <a:r>
              <a:rPr lang="en-NZ" sz="1600" b="1" dirty="0">
                <a:solidFill>
                  <a:schemeClr val="tx1"/>
                </a:solidFill>
              </a:rPr>
              <a:t>OROTAUNAKI</a:t>
            </a:r>
          </a:p>
        </p:txBody>
      </p:sp>
      <p:sp>
        <p:nvSpPr>
          <p:cNvPr id="21" name="TextBox 20">
            <a:extLst>
              <a:ext uri="{FF2B5EF4-FFF2-40B4-BE49-F238E27FC236}">
                <a16:creationId xmlns:a16="http://schemas.microsoft.com/office/drawing/2014/main" id="{6F1E25AE-792D-CE40-90B7-FF8E45B8C711}"/>
              </a:ext>
            </a:extLst>
          </p:cNvPr>
          <p:cNvSpPr txBox="1"/>
          <p:nvPr/>
        </p:nvSpPr>
        <p:spPr>
          <a:xfrm>
            <a:off x="6216460" y="1350495"/>
            <a:ext cx="2796940" cy="3305136"/>
          </a:xfrm>
          <a:prstGeom prst="rect">
            <a:avLst/>
          </a:prstGeom>
          <a:noFill/>
        </p:spPr>
        <p:txBody>
          <a:bodyPr wrap="square">
            <a:spAutoFit/>
          </a:bodyPr>
          <a:lstStyle/>
          <a:p>
            <a:pPr marL="17145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1.	</a:t>
            </a:r>
            <a:r>
              <a:rPr lang="en-NZ" sz="1400" b="1" dirty="0">
                <a:solidFill>
                  <a:schemeClr val="tx1"/>
                </a:solidFill>
                <a:latin typeface="Nunito"/>
                <a:ea typeface="Nunito"/>
                <a:cs typeface="Nunito"/>
                <a:sym typeface="Nunito"/>
              </a:rPr>
              <a:t>AKO</a:t>
            </a:r>
            <a:r>
              <a:rPr lang="en-NZ" sz="1400" dirty="0">
                <a:solidFill>
                  <a:schemeClr val="tx1"/>
                </a:solidFill>
                <a:latin typeface="Nunito"/>
                <a:ea typeface="Nunito"/>
                <a:cs typeface="Nunito"/>
                <a:sym typeface="Nunito"/>
              </a:rPr>
              <a:t>: He aha </a:t>
            </a:r>
            <a:r>
              <a:rPr lang="en-NZ" sz="1400" dirty="0" err="1">
                <a:solidFill>
                  <a:schemeClr val="tx1"/>
                </a:solidFill>
                <a:latin typeface="Nunito"/>
                <a:ea typeface="Nunito"/>
                <a:cs typeface="Nunito"/>
                <a:sym typeface="Nunito"/>
              </a:rPr>
              <a:t>rā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pikitia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tohu</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ataata</a:t>
            </a:r>
            <a:r>
              <a:rPr lang="en-NZ" sz="1400" dirty="0">
                <a:solidFill>
                  <a:schemeClr val="tx1"/>
                </a:solidFill>
                <a:latin typeface="Nunito"/>
                <a:ea typeface="Nunito"/>
                <a:cs typeface="Nunito"/>
                <a:sym typeface="Nunito"/>
              </a:rPr>
              <a:t> ka </a:t>
            </a:r>
            <a:r>
              <a:rPr lang="en-NZ" sz="1400" dirty="0" err="1">
                <a:solidFill>
                  <a:schemeClr val="tx1"/>
                </a:solidFill>
                <a:latin typeface="Nunito"/>
                <a:ea typeface="Nunito"/>
                <a:cs typeface="Nunito"/>
                <a:sym typeface="Nunito"/>
              </a:rPr>
              <a:t>kitea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takiruatanga</a:t>
            </a:r>
            <a:r>
              <a:rPr lang="en-NZ" sz="1400" dirty="0">
                <a:solidFill>
                  <a:schemeClr val="tx1"/>
                </a:solidFill>
                <a:latin typeface="Nunito"/>
                <a:ea typeface="Nunito"/>
                <a:cs typeface="Nunito"/>
                <a:sym typeface="Nunito"/>
              </a:rPr>
              <a:t> o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pūrākau</a:t>
            </a:r>
            <a:r>
              <a:rPr lang="en-NZ" sz="1400" dirty="0">
                <a:solidFill>
                  <a:schemeClr val="tx1"/>
                </a:solidFill>
                <a:latin typeface="Nunito"/>
                <a:ea typeface="Nunito"/>
                <a:cs typeface="Nunito"/>
                <a:sym typeface="Nunito"/>
              </a:rPr>
              <a:t>? </a:t>
            </a:r>
          </a:p>
          <a:p>
            <a:pPr marL="171450" lvl="0" indent="-171450" algn="l" rtl="0">
              <a:lnSpc>
                <a:spcPct val="115000"/>
              </a:lnSpc>
              <a:spcBef>
                <a:spcPts val="0"/>
              </a:spcBef>
              <a:spcAft>
                <a:spcPts val="0"/>
              </a:spcAft>
              <a:buNone/>
            </a:pPr>
            <a:endParaRPr lang="en-NZ" sz="1400" dirty="0">
              <a:solidFill>
                <a:schemeClr val="tx1"/>
              </a:solidFill>
              <a:latin typeface="Nunito"/>
              <a:ea typeface="Nunito"/>
              <a:cs typeface="Nunito"/>
              <a:sym typeface="Nunito"/>
            </a:endParaRPr>
          </a:p>
          <a:p>
            <a:pPr marL="17145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2.	</a:t>
            </a:r>
            <a:r>
              <a:rPr lang="en-NZ" sz="1400" b="1" dirty="0">
                <a:solidFill>
                  <a:schemeClr val="tx1"/>
                </a:solidFill>
                <a:latin typeface="Nunito"/>
                <a:ea typeface="Nunito"/>
                <a:cs typeface="Nunito"/>
                <a:sym typeface="Nunito"/>
              </a:rPr>
              <a:t>AUAHA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Whakamahere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momo</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reo</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ataata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mō</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kāpeka</a:t>
            </a:r>
            <a:r>
              <a:rPr lang="en-NZ" sz="1400" dirty="0">
                <a:solidFill>
                  <a:schemeClr val="tx1"/>
                </a:solidFill>
                <a:latin typeface="Nunito"/>
                <a:ea typeface="Nunito"/>
                <a:cs typeface="Nunito"/>
                <a:sym typeface="Nunito"/>
              </a:rPr>
              <a:t> o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pūrākau</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Whakamahia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rorohiko</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pepa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pene</a:t>
            </a:r>
            <a:r>
              <a:rPr lang="en-NZ" sz="1400" dirty="0">
                <a:solidFill>
                  <a:schemeClr val="tx1"/>
                </a:solidFill>
                <a:latin typeface="Nunito"/>
                <a:ea typeface="Nunito"/>
                <a:cs typeface="Nunito"/>
                <a:sym typeface="Nunito"/>
              </a:rPr>
              <a:t> aha </a:t>
            </a:r>
            <a:r>
              <a:rPr lang="en-NZ" sz="1400" dirty="0" err="1">
                <a:solidFill>
                  <a:schemeClr val="tx1"/>
                </a:solidFill>
                <a:latin typeface="Nunito"/>
                <a:ea typeface="Nunito"/>
                <a:cs typeface="Nunito"/>
                <a:sym typeface="Nunito"/>
              </a:rPr>
              <a:t>rānei</a:t>
            </a:r>
            <a:r>
              <a:rPr lang="en-NZ" sz="1400" dirty="0">
                <a:solidFill>
                  <a:schemeClr val="tx1"/>
                </a:solidFill>
                <a:latin typeface="Nunito"/>
                <a:ea typeface="Nunito"/>
                <a:cs typeface="Nunito"/>
                <a:sym typeface="Nunito"/>
              </a:rPr>
              <a:t>.</a:t>
            </a:r>
          </a:p>
          <a:p>
            <a:pPr marL="171450" lvl="0" indent="-171450" algn="l" rtl="0">
              <a:lnSpc>
                <a:spcPct val="115000"/>
              </a:lnSpc>
              <a:spcBef>
                <a:spcPts val="0"/>
              </a:spcBef>
              <a:spcAft>
                <a:spcPts val="0"/>
              </a:spcAft>
              <a:buNone/>
            </a:pPr>
            <a:endParaRPr lang="en-NZ" sz="1400" dirty="0">
              <a:solidFill>
                <a:schemeClr val="tx1"/>
              </a:solidFill>
              <a:latin typeface="Nunito"/>
              <a:ea typeface="Nunito"/>
              <a:cs typeface="Nunito"/>
              <a:sym typeface="Nunito"/>
            </a:endParaRPr>
          </a:p>
          <a:p>
            <a:pPr marL="171450" lvl="0" indent="-171450" algn="l" rtl="0">
              <a:lnSpc>
                <a:spcPct val="115000"/>
              </a:lnSpc>
              <a:spcBef>
                <a:spcPts val="0"/>
              </a:spcBef>
              <a:spcAft>
                <a:spcPts val="0"/>
              </a:spcAft>
              <a:buNone/>
            </a:pPr>
            <a:r>
              <a:rPr lang="en-NZ" sz="1400" dirty="0">
                <a:solidFill>
                  <a:schemeClr val="tx1"/>
                </a:solidFill>
                <a:latin typeface="Nunito"/>
                <a:ea typeface="Nunito"/>
                <a:cs typeface="Nunito"/>
                <a:sym typeface="Nunito"/>
              </a:rPr>
              <a:t>3.	</a:t>
            </a:r>
            <a:r>
              <a:rPr lang="en-NZ" sz="1400" b="1" dirty="0">
                <a:solidFill>
                  <a:schemeClr val="tx1"/>
                </a:solidFill>
                <a:latin typeface="Nunito"/>
                <a:ea typeface="Nunito"/>
                <a:cs typeface="Nunito"/>
                <a:sym typeface="Nunito"/>
              </a:rPr>
              <a:t>TUKU ATU</a:t>
            </a:r>
            <a:r>
              <a:rPr lang="en-NZ" sz="1400" dirty="0">
                <a:solidFill>
                  <a:schemeClr val="tx1"/>
                </a:solidFill>
                <a:latin typeface="Nunito"/>
                <a:ea typeface="Nunito"/>
                <a:cs typeface="Nunito"/>
                <a:sym typeface="Nunito"/>
              </a:rPr>
              <a:t>: I </a:t>
            </a:r>
            <a:r>
              <a:rPr lang="en-NZ" sz="1400" dirty="0" err="1">
                <a:solidFill>
                  <a:schemeClr val="tx1"/>
                </a:solidFill>
                <a:latin typeface="Nunito"/>
                <a:ea typeface="Nunito"/>
                <a:cs typeface="Nunito"/>
                <a:sym typeface="Nunito"/>
              </a:rPr>
              <a:t>te</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kaiwhakataki</a:t>
            </a:r>
            <a:r>
              <a:rPr lang="en-NZ" sz="1400" dirty="0">
                <a:solidFill>
                  <a:schemeClr val="tx1"/>
                </a:solidFill>
                <a:latin typeface="Nunito"/>
                <a:ea typeface="Nunito"/>
                <a:cs typeface="Nunito"/>
                <a:sym typeface="Nunito"/>
              </a:rPr>
              <a:t> e </a:t>
            </a:r>
            <a:r>
              <a:rPr lang="en-NZ" sz="1400" dirty="0" err="1">
                <a:solidFill>
                  <a:schemeClr val="tx1"/>
                </a:solidFill>
                <a:latin typeface="Nunito"/>
                <a:ea typeface="Nunito"/>
                <a:cs typeface="Nunito"/>
                <a:sym typeface="Nunito"/>
              </a:rPr>
              <a:t>kōrero</a:t>
            </a:r>
            <a:r>
              <a:rPr lang="en-NZ" sz="1400" dirty="0">
                <a:solidFill>
                  <a:schemeClr val="tx1"/>
                </a:solidFill>
                <a:latin typeface="Nunito"/>
                <a:ea typeface="Nunito"/>
                <a:cs typeface="Nunito"/>
                <a:sym typeface="Nunito"/>
              </a:rPr>
              <a:t> ana </a:t>
            </a:r>
            <a:r>
              <a:rPr lang="en-NZ" sz="1400" dirty="0" err="1">
                <a:solidFill>
                  <a:schemeClr val="tx1"/>
                </a:solidFill>
                <a:latin typeface="Nunito"/>
                <a:ea typeface="Nunito"/>
                <a:cs typeface="Nunito"/>
                <a:sym typeface="Nunito"/>
              </a:rPr>
              <a:t>whakaaturia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ngā</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pikitia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mō</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ia</a:t>
            </a:r>
            <a:r>
              <a:rPr lang="en-NZ" sz="1400" dirty="0">
                <a:solidFill>
                  <a:schemeClr val="tx1"/>
                </a:solidFill>
                <a:latin typeface="Nunito"/>
                <a:ea typeface="Nunito"/>
                <a:cs typeface="Nunito"/>
                <a:sym typeface="Nunito"/>
              </a:rPr>
              <a:t> </a:t>
            </a:r>
            <a:r>
              <a:rPr lang="en-NZ" sz="1400" dirty="0" err="1">
                <a:solidFill>
                  <a:schemeClr val="tx1"/>
                </a:solidFill>
                <a:latin typeface="Nunito"/>
                <a:ea typeface="Nunito"/>
                <a:cs typeface="Nunito"/>
                <a:sym typeface="Nunito"/>
              </a:rPr>
              <a:t>kāpeka</a:t>
            </a:r>
            <a:r>
              <a:rPr lang="en-NZ" sz="1400" dirty="0">
                <a:solidFill>
                  <a:schemeClr val="tx1"/>
                </a:solidFill>
                <a:latin typeface="Nunito"/>
                <a:ea typeface="Nunito"/>
                <a:cs typeface="Nunito"/>
                <a:sym typeface="Nunito"/>
              </a:rPr>
              <a:t>.</a:t>
            </a:r>
          </a:p>
        </p:txBody>
      </p:sp>
      <p:sp>
        <p:nvSpPr>
          <p:cNvPr id="23" name="TextBox 22">
            <a:extLst>
              <a:ext uri="{FF2B5EF4-FFF2-40B4-BE49-F238E27FC236}">
                <a16:creationId xmlns:a16="http://schemas.microsoft.com/office/drawing/2014/main" id="{7A006D2F-E655-9A41-8963-47A2849A8912}"/>
              </a:ext>
            </a:extLst>
          </p:cNvPr>
          <p:cNvSpPr txBox="1"/>
          <p:nvPr/>
        </p:nvSpPr>
        <p:spPr>
          <a:xfrm>
            <a:off x="6893910" y="1134083"/>
            <a:ext cx="1409307" cy="338554"/>
          </a:xfrm>
          <a:prstGeom prst="rect">
            <a:avLst/>
          </a:prstGeom>
          <a:noFill/>
        </p:spPr>
        <p:txBody>
          <a:bodyPr wrap="square">
            <a:spAutoFit/>
          </a:bodyPr>
          <a:lstStyle/>
          <a:p>
            <a:pPr marL="0" lvl="0" indent="0" algn="ctr" rtl="0">
              <a:spcBef>
                <a:spcPts val="0"/>
              </a:spcBef>
              <a:spcAft>
                <a:spcPts val="0"/>
              </a:spcAft>
              <a:buNone/>
            </a:pPr>
            <a:r>
              <a:rPr lang="en-NZ" sz="1600" b="1" dirty="0">
                <a:solidFill>
                  <a:schemeClr val="tx1"/>
                </a:solidFill>
              </a:rPr>
              <a:t>VISUALS</a:t>
            </a:r>
          </a:p>
        </p:txBody>
      </p:sp>
    </p:spTree>
    <p:extLst>
      <p:ext uri="{BB962C8B-B14F-4D97-AF65-F5344CB8AC3E}">
        <p14:creationId xmlns:p14="http://schemas.microsoft.com/office/powerpoint/2010/main" val="147249374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338</Words>
  <Application>Microsoft Office PowerPoint</Application>
  <PresentationFormat>On-screen Show (16:9)</PresentationFormat>
  <Paragraphs>31</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Quicksand</vt:lpstr>
      <vt:lpstr>Arial</vt:lpstr>
      <vt:lpstr>Nunito</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Hinerongo &amp; Tūteurutira BE ANIMATORS  Retell and present the story of Hinerongo and Tūteurutira Group your students in to three groups 1 group will be the sound effects team, 1 group will be the visual effects team and 1 group will be the action team 1 person to be the narrator for the presentation Give time for the groups to think and plan together their mahi for each scene When it’s time to present, allow for space to move, present and to make noise as the story is being retold The narrator retells and throughout the retelling each group adds their creative focus to the retelling</dc:title>
  <cp:lastModifiedBy>Kahu</cp:lastModifiedBy>
  <cp:revision>3</cp:revision>
  <dcterms:modified xsi:type="dcterms:W3CDTF">2023-07-28T00:54:42Z</dcterms:modified>
</cp:coreProperties>
</file>