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8" r:id="rId3"/>
  </p:sldIdLst>
  <p:sldSz cx="9144000" cy="5143500" type="screen16x9"/>
  <p:notesSz cx="6858000" cy="9144000"/>
  <p:embeddedFontLst>
    <p:embeddedFont>
      <p:font typeface="Nunito" pitchFamily="2" charset="0"/>
      <p:regular r:id="rId5"/>
      <p:bold r:id="rId6"/>
      <p:italic r:id="rId7"/>
      <p:boldItalic r:id="rId8"/>
    </p:embeddedFont>
    <p:embeddedFont>
      <p:font typeface="Quicksand"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4D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6C0AC4-E82A-544E-B60F-44DDF1B8B476}" v="2" dt="2023-07-28T00:28:43.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1620"/>
        <p:guide pos="2880"/>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y Maitland" userId="0080063b-8528-4e19-81d8-14de69308503" providerId="ADAL" clId="{EE6C0AC4-E82A-544E-B60F-44DDF1B8B476}"/>
    <pc:docChg chg="undo custSel modSld">
      <pc:chgData name="Holly Maitland" userId="0080063b-8528-4e19-81d8-14de69308503" providerId="ADAL" clId="{EE6C0AC4-E82A-544E-B60F-44DDF1B8B476}" dt="2023-07-28T00:28:48.839" v="25" actId="1076"/>
      <pc:docMkLst>
        <pc:docMk/>
      </pc:docMkLst>
      <pc:sldChg chg="addSp delSp modSp mod">
        <pc:chgData name="Holly Maitland" userId="0080063b-8528-4e19-81d8-14de69308503" providerId="ADAL" clId="{EE6C0AC4-E82A-544E-B60F-44DDF1B8B476}" dt="2023-07-28T00:28:48.839" v="25" actId="1076"/>
        <pc:sldMkLst>
          <pc:docMk/>
          <pc:sldMk cId="1472493742" sldId="258"/>
        </pc:sldMkLst>
        <pc:spChg chg="add mod">
          <ac:chgData name="Holly Maitland" userId="0080063b-8528-4e19-81d8-14de69308503" providerId="ADAL" clId="{EE6C0AC4-E82A-544E-B60F-44DDF1B8B476}" dt="2023-07-28T00:28:28.621" v="19" actId="1076"/>
          <ac:spMkLst>
            <pc:docMk/>
            <pc:sldMk cId="1472493742" sldId="258"/>
            <ac:spMk id="2" creationId="{A385AC3E-3C3D-E8AB-AA77-DCBBAF51EDCB}"/>
          </ac:spMkLst>
        </pc:spChg>
        <pc:spChg chg="add mod">
          <ac:chgData name="Holly Maitland" userId="0080063b-8528-4e19-81d8-14de69308503" providerId="ADAL" clId="{EE6C0AC4-E82A-544E-B60F-44DDF1B8B476}" dt="2023-07-28T00:28:42.720" v="23" actId="1076"/>
          <ac:spMkLst>
            <pc:docMk/>
            <pc:sldMk cId="1472493742" sldId="258"/>
            <ac:spMk id="4" creationId="{F7D28B6F-1E8B-530B-AD3D-4DB9E49559BE}"/>
          </ac:spMkLst>
        </pc:spChg>
        <pc:spChg chg="add mod">
          <ac:chgData name="Holly Maitland" userId="0080063b-8528-4e19-81d8-14de69308503" providerId="ADAL" clId="{EE6C0AC4-E82A-544E-B60F-44DDF1B8B476}" dt="2023-07-28T00:28:48.839" v="25" actId="1076"/>
          <ac:spMkLst>
            <pc:docMk/>
            <pc:sldMk cId="1472493742" sldId="258"/>
            <ac:spMk id="5" creationId="{300502D9-8C1E-C516-D785-6E26100D0BF7}"/>
          </ac:spMkLst>
        </pc:spChg>
        <pc:picChg chg="del">
          <ac:chgData name="Holly Maitland" userId="0080063b-8528-4e19-81d8-14de69308503" providerId="ADAL" clId="{EE6C0AC4-E82A-544E-B60F-44DDF1B8B476}" dt="2023-07-28T00:28:36.012" v="21" actId="478"/>
          <ac:picMkLst>
            <pc:docMk/>
            <pc:sldMk cId="1472493742" sldId="258"/>
            <ac:picMk id="7" creationId="{7D73C307-7D50-DB4C-B09B-BA246824F57F}"/>
          </ac:picMkLst>
        </pc:picChg>
        <pc:picChg chg="del mod">
          <ac:chgData name="Holly Maitland" userId="0080063b-8528-4e19-81d8-14de69308503" providerId="ADAL" clId="{EE6C0AC4-E82A-544E-B60F-44DDF1B8B476}" dt="2023-07-28T00:28:35.136" v="20" actId="478"/>
          <ac:picMkLst>
            <pc:docMk/>
            <pc:sldMk cId="1472493742" sldId="258"/>
            <ac:picMk id="9" creationId="{CD7E9AF3-2BD2-3345-B751-E9594D38AE46}"/>
          </ac:picMkLst>
        </pc:picChg>
        <pc:picChg chg="del">
          <ac:chgData name="Holly Maitland" userId="0080063b-8528-4e19-81d8-14de69308503" providerId="ADAL" clId="{EE6C0AC4-E82A-544E-B60F-44DDF1B8B476}" dt="2023-07-28T00:28:20.331" v="17" actId="478"/>
          <ac:picMkLst>
            <pc:docMk/>
            <pc:sldMk cId="1472493742" sldId="258"/>
            <ac:picMk id="13" creationId="{F76DC8FC-F88E-444E-B537-D74F23170D5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37b839dbbe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37b839dbb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37b839db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37b839db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779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 name="Graphic 4">
            <a:extLst>
              <a:ext uri="{FF2B5EF4-FFF2-40B4-BE49-F238E27FC236}">
                <a16:creationId xmlns:a16="http://schemas.microsoft.com/office/drawing/2014/main" id="{C38345F7-B8B6-9D49-B2C9-461074A447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1"/>
            <a:ext cx="9144000" cy="1178351"/>
          </a:xfrm>
          <a:prstGeom prst="rect">
            <a:avLst/>
          </a:prstGeom>
        </p:spPr>
      </p:pic>
      <p:sp>
        <p:nvSpPr>
          <p:cNvPr id="6" name="TextBox 5">
            <a:extLst>
              <a:ext uri="{FF2B5EF4-FFF2-40B4-BE49-F238E27FC236}">
                <a16:creationId xmlns:a16="http://schemas.microsoft.com/office/drawing/2014/main" id="{D4215149-00AF-A349-8444-00C750D5C6CB}"/>
              </a:ext>
            </a:extLst>
          </p:cNvPr>
          <p:cNvSpPr txBox="1"/>
          <p:nvPr/>
        </p:nvSpPr>
        <p:spPr>
          <a:xfrm>
            <a:off x="493005" y="257235"/>
            <a:ext cx="8321040" cy="738664"/>
          </a:xfrm>
          <a:prstGeom prst="rect">
            <a:avLst/>
          </a:prstGeom>
          <a:noFill/>
        </p:spPr>
        <p:txBody>
          <a:bodyPr wrap="square">
            <a:spAutoFit/>
          </a:bodyPr>
          <a:lstStyle/>
          <a:p>
            <a:pPr marL="0" lvl="0" indent="0" algn="ctr" rtl="0">
              <a:spcBef>
                <a:spcPts val="0"/>
              </a:spcBef>
              <a:spcAft>
                <a:spcPts val="0"/>
              </a:spcAft>
              <a:buNone/>
            </a:pPr>
            <a:r>
              <a:rPr lang="en-NZ" sz="2400" b="1" err="1">
                <a:solidFill>
                  <a:schemeClr val="bg1"/>
                </a:solidFill>
                <a:latin typeface="Nunito"/>
                <a:ea typeface="Nunito"/>
                <a:cs typeface="Nunito"/>
                <a:sym typeface="Nunito"/>
              </a:rPr>
              <a:t>Hinerongo</a:t>
            </a:r>
            <a:r>
              <a:rPr lang="en-NZ" sz="2400" b="1">
                <a:solidFill>
                  <a:schemeClr val="bg1"/>
                </a:solidFill>
                <a:latin typeface="Nunito"/>
                <a:ea typeface="Nunito"/>
                <a:cs typeface="Nunito"/>
                <a:sym typeface="Nunito"/>
              </a:rPr>
              <a:t> &amp; </a:t>
            </a:r>
            <a:r>
              <a:rPr lang="en-NZ" sz="2400" b="1" err="1">
                <a:solidFill>
                  <a:schemeClr val="bg1"/>
                </a:solidFill>
                <a:latin typeface="Nunito"/>
                <a:ea typeface="Nunito"/>
                <a:cs typeface="Nunito"/>
                <a:sym typeface="Nunito"/>
              </a:rPr>
              <a:t>Tūteurutira</a:t>
            </a:r>
            <a:endParaRPr lang="en-NZ" sz="2400" b="1">
              <a:solidFill>
                <a:schemeClr val="bg1"/>
              </a:solidFill>
              <a:latin typeface="Nunito"/>
              <a:ea typeface="Nunito"/>
              <a:cs typeface="Nunito"/>
              <a:sym typeface="Nunito"/>
            </a:endParaRPr>
          </a:p>
          <a:p>
            <a:pPr marL="0" lvl="0" indent="0" algn="ctr" rtl="0">
              <a:spcBef>
                <a:spcPts val="0"/>
              </a:spcBef>
              <a:spcAft>
                <a:spcPts val="0"/>
              </a:spcAft>
              <a:buNone/>
            </a:pPr>
            <a:r>
              <a:rPr lang="en-NZ" sz="1800" b="1">
                <a:solidFill>
                  <a:schemeClr val="bg1"/>
                </a:solidFill>
                <a:latin typeface="Nunito"/>
                <a:ea typeface="Nunito"/>
                <a:cs typeface="Nunito"/>
                <a:sym typeface="Nunito"/>
              </a:rPr>
              <a:t>BE ANIMATORS</a:t>
            </a:r>
            <a:endParaRPr lang="en-NZ" sz="2400" b="1">
              <a:solidFill>
                <a:schemeClr val="bg1"/>
              </a:solidFill>
              <a:latin typeface="Quicksand"/>
              <a:ea typeface="Quicksand"/>
              <a:cs typeface="Quicksand"/>
              <a:sym typeface="Quicksand"/>
            </a:endParaRPr>
          </a:p>
        </p:txBody>
      </p:sp>
      <p:sp>
        <p:nvSpPr>
          <p:cNvPr id="12" name="TextBox 11">
            <a:extLst>
              <a:ext uri="{FF2B5EF4-FFF2-40B4-BE49-F238E27FC236}">
                <a16:creationId xmlns:a16="http://schemas.microsoft.com/office/drawing/2014/main" id="{B30A2FDA-33D6-C04E-9D54-6EA25132634C}"/>
              </a:ext>
            </a:extLst>
          </p:cNvPr>
          <p:cNvSpPr txBox="1"/>
          <p:nvPr/>
        </p:nvSpPr>
        <p:spPr>
          <a:xfrm>
            <a:off x="1062872" y="1778208"/>
            <a:ext cx="7018255" cy="2560124"/>
          </a:xfrm>
          <a:prstGeom prst="rect">
            <a:avLst/>
          </a:prstGeom>
          <a:noFill/>
        </p:spPr>
        <p:txBody>
          <a:bodyPr wrap="square">
            <a:spAutoFit/>
          </a:bodyPr>
          <a:lstStyle/>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Retell and present the story of </a:t>
            </a:r>
            <a:r>
              <a:rPr lang="en-NZ" sz="1400" err="1">
                <a:latin typeface="Nunito"/>
                <a:ea typeface="Nunito"/>
                <a:cs typeface="Nunito"/>
                <a:sym typeface="Nunito"/>
              </a:rPr>
              <a:t>Hinerongo</a:t>
            </a:r>
            <a:r>
              <a:rPr lang="en-NZ" sz="1400">
                <a:latin typeface="Nunito"/>
                <a:ea typeface="Nunito"/>
                <a:cs typeface="Nunito"/>
                <a:sym typeface="Nunito"/>
              </a:rPr>
              <a:t> and </a:t>
            </a:r>
            <a:r>
              <a:rPr lang="en-NZ" sz="1400" err="1">
                <a:latin typeface="Nunito"/>
                <a:ea typeface="Nunito"/>
                <a:cs typeface="Nunito"/>
                <a:sym typeface="Nunito"/>
              </a:rPr>
              <a:t>Tūteurutira</a:t>
            </a:r>
            <a:endParaRPr lang="en-NZ" sz="1400">
              <a:latin typeface="Nunito"/>
              <a:ea typeface="Nunito"/>
              <a:cs typeface="Nunito"/>
              <a:sym typeface="Nunito"/>
            </a:endParaRP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Group your students in to three groups</a:t>
            </a: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1 group will be the sound effects team, 1 group will be the visual effects team and 1 group will be the action team</a:t>
            </a: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1 person to be the narrator for the presentation</a:t>
            </a: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Give time for the groups to think and plan together their mahi for each scene</a:t>
            </a: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When it’s time to present, allow for space to move, present and to make noise as the story is being retold</a:t>
            </a:r>
          </a:p>
          <a:p>
            <a:pPr marL="457200" lvl="0" indent="-344169" algn="l" rtl="0">
              <a:lnSpc>
                <a:spcPct val="115000"/>
              </a:lnSpc>
              <a:spcBef>
                <a:spcPts val="0"/>
              </a:spcBef>
              <a:spcAft>
                <a:spcPts val="0"/>
              </a:spcAft>
              <a:buSzPct val="100000"/>
              <a:buFont typeface="Nunito"/>
              <a:buChar char="●"/>
            </a:pPr>
            <a:r>
              <a:rPr lang="en-NZ" sz="1400">
                <a:latin typeface="Nunito"/>
                <a:ea typeface="Nunito"/>
                <a:cs typeface="Nunito"/>
                <a:sym typeface="Nunito"/>
              </a:rPr>
              <a:t>The narrator retells and throughout the retelling each group adds their creative focus to the retelling</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12" name="Graphic 11">
            <a:extLst>
              <a:ext uri="{FF2B5EF4-FFF2-40B4-BE49-F238E27FC236}">
                <a16:creationId xmlns:a16="http://schemas.microsoft.com/office/drawing/2014/main" id="{4ED59233-4E2D-8149-96A7-CA47BA2E1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2231" y="-131975"/>
            <a:ext cx="9530499" cy="951285"/>
          </a:xfrm>
          <a:prstGeom prst="rect">
            <a:avLst/>
          </a:prstGeom>
        </p:spPr>
      </p:pic>
      <p:sp>
        <p:nvSpPr>
          <p:cNvPr id="15" name="TextBox 14">
            <a:extLst>
              <a:ext uri="{FF2B5EF4-FFF2-40B4-BE49-F238E27FC236}">
                <a16:creationId xmlns:a16="http://schemas.microsoft.com/office/drawing/2014/main" id="{3193FB34-4DD9-3C4F-9E3E-44F14ADD7924}"/>
              </a:ext>
            </a:extLst>
          </p:cNvPr>
          <p:cNvSpPr txBox="1"/>
          <p:nvPr/>
        </p:nvSpPr>
        <p:spPr>
          <a:xfrm>
            <a:off x="571760" y="147218"/>
            <a:ext cx="8321040" cy="646331"/>
          </a:xfrm>
          <a:prstGeom prst="rect">
            <a:avLst/>
          </a:prstGeom>
          <a:noFill/>
        </p:spPr>
        <p:txBody>
          <a:bodyPr wrap="square">
            <a:spAutoFit/>
          </a:bodyPr>
          <a:lstStyle/>
          <a:p>
            <a:pPr marL="0" lvl="0" indent="0" algn="ctr" rtl="0">
              <a:spcBef>
                <a:spcPts val="0"/>
              </a:spcBef>
              <a:spcAft>
                <a:spcPts val="0"/>
              </a:spcAft>
              <a:buNone/>
            </a:pPr>
            <a:r>
              <a:rPr lang="en-NZ" sz="2400" b="1">
                <a:solidFill>
                  <a:schemeClr val="bg1"/>
                </a:solidFill>
                <a:latin typeface="Nunito"/>
                <a:ea typeface="Nunito"/>
                <a:cs typeface="Nunito"/>
                <a:sym typeface="Nunito"/>
              </a:rPr>
              <a:t>Be Animators</a:t>
            </a:r>
          </a:p>
          <a:p>
            <a:pPr marL="0" lvl="0" indent="0" algn="ctr" rtl="0">
              <a:spcBef>
                <a:spcPts val="0"/>
              </a:spcBef>
              <a:spcAft>
                <a:spcPts val="0"/>
              </a:spcAft>
              <a:buClr>
                <a:schemeClr val="dk1"/>
              </a:buClr>
              <a:buSzPts val="1100"/>
              <a:buFont typeface="Arial"/>
              <a:buNone/>
            </a:pPr>
            <a:r>
              <a:rPr lang="en-NZ" sz="1200" i="1">
                <a:solidFill>
                  <a:schemeClr val="bg1"/>
                </a:solidFill>
                <a:latin typeface="Nunito"/>
                <a:ea typeface="Nunito"/>
                <a:cs typeface="Nunito"/>
                <a:sym typeface="Nunito"/>
              </a:rPr>
              <a:t>Use </a:t>
            </a:r>
            <a:r>
              <a:rPr lang="en-NZ" sz="1200" b="1" i="1">
                <a:solidFill>
                  <a:schemeClr val="bg1"/>
                </a:solidFill>
                <a:latin typeface="Nunito"/>
                <a:ea typeface="Nunito"/>
                <a:cs typeface="Nunito"/>
                <a:sym typeface="Nunito"/>
              </a:rPr>
              <a:t>SOUNDS</a:t>
            </a:r>
            <a:r>
              <a:rPr lang="en-NZ" sz="1200" i="1">
                <a:solidFill>
                  <a:schemeClr val="bg1"/>
                </a:solidFill>
                <a:latin typeface="Nunito"/>
                <a:ea typeface="Nunito"/>
                <a:cs typeface="Nunito"/>
                <a:sym typeface="Nunito"/>
              </a:rPr>
              <a:t>, </a:t>
            </a:r>
            <a:r>
              <a:rPr lang="en-NZ" sz="1200" b="1" i="1">
                <a:solidFill>
                  <a:schemeClr val="bg1"/>
                </a:solidFill>
                <a:latin typeface="Nunito"/>
                <a:ea typeface="Nunito"/>
                <a:cs typeface="Nunito"/>
                <a:sym typeface="Nunito"/>
              </a:rPr>
              <a:t>ACTIONS</a:t>
            </a:r>
            <a:r>
              <a:rPr lang="en-NZ" sz="1200" i="1">
                <a:solidFill>
                  <a:schemeClr val="bg1"/>
                </a:solidFill>
                <a:latin typeface="Nunito"/>
                <a:ea typeface="Nunito"/>
                <a:cs typeface="Nunito"/>
                <a:sym typeface="Nunito"/>
              </a:rPr>
              <a:t> and </a:t>
            </a:r>
            <a:r>
              <a:rPr lang="en-NZ" sz="1200" b="1" i="1">
                <a:solidFill>
                  <a:schemeClr val="bg1"/>
                </a:solidFill>
                <a:latin typeface="Nunito"/>
                <a:ea typeface="Nunito"/>
                <a:cs typeface="Nunito"/>
                <a:sym typeface="Nunito"/>
              </a:rPr>
              <a:t>VISUALS</a:t>
            </a:r>
            <a:r>
              <a:rPr lang="en-NZ" sz="1200" i="1">
                <a:solidFill>
                  <a:schemeClr val="bg1"/>
                </a:solidFill>
                <a:latin typeface="Nunito"/>
                <a:ea typeface="Nunito"/>
                <a:cs typeface="Nunito"/>
                <a:sym typeface="Nunito"/>
              </a:rPr>
              <a:t> to support your understanding and retelling of this </a:t>
            </a:r>
            <a:r>
              <a:rPr lang="en-NZ" sz="1200" i="1" err="1">
                <a:solidFill>
                  <a:schemeClr val="bg1"/>
                </a:solidFill>
                <a:latin typeface="Nunito"/>
                <a:ea typeface="Nunito"/>
                <a:cs typeface="Nunito"/>
                <a:sym typeface="Nunito"/>
              </a:rPr>
              <a:t>pūrākau</a:t>
            </a:r>
            <a:r>
              <a:rPr lang="en-NZ" sz="1200" i="1">
                <a:solidFill>
                  <a:schemeClr val="bg1"/>
                </a:solidFill>
                <a:latin typeface="Nunito"/>
                <a:ea typeface="Nunito"/>
                <a:cs typeface="Nunito"/>
                <a:sym typeface="Nunito"/>
              </a:rPr>
              <a:t>!</a:t>
            </a:r>
            <a:endParaRPr lang="en-US" sz="1200">
              <a:solidFill>
                <a:schemeClr val="bg1"/>
              </a:solidFill>
            </a:endParaRPr>
          </a:p>
        </p:txBody>
      </p:sp>
      <p:pic>
        <p:nvPicPr>
          <p:cNvPr id="3" name="Picture 2">
            <a:extLst>
              <a:ext uri="{FF2B5EF4-FFF2-40B4-BE49-F238E27FC236}">
                <a16:creationId xmlns:a16="http://schemas.microsoft.com/office/drawing/2014/main" id="{92659D09-3E66-C945-A594-DD2E52417C89}"/>
              </a:ext>
            </a:extLst>
          </p:cNvPr>
          <p:cNvPicPr>
            <a:picLocks noChangeAspect="1"/>
          </p:cNvPicPr>
          <p:nvPr/>
        </p:nvPicPr>
        <p:blipFill>
          <a:blip r:embed="rId5"/>
          <a:stretch>
            <a:fillRect/>
          </a:stretch>
        </p:blipFill>
        <p:spPr>
          <a:xfrm>
            <a:off x="8332635" y="147218"/>
            <a:ext cx="713729" cy="518609"/>
          </a:xfrm>
          <a:prstGeom prst="rect">
            <a:avLst/>
          </a:prstGeom>
        </p:spPr>
      </p:pic>
      <p:sp>
        <p:nvSpPr>
          <p:cNvPr id="22" name="TextBox 21">
            <a:extLst>
              <a:ext uri="{FF2B5EF4-FFF2-40B4-BE49-F238E27FC236}">
                <a16:creationId xmlns:a16="http://schemas.microsoft.com/office/drawing/2014/main" id="{CFB8D99F-FB18-F243-9CB5-C367113B58FD}"/>
              </a:ext>
            </a:extLst>
          </p:cNvPr>
          <p:cNvSpPr txBox="1"/>
          <p:nvPr/>
        </p:nvSpPr>
        <p:spPr>
          <a:xfrm>
            <a:off x="3173530" y="1324116"/>
            <a:ext cx="2796940" cy="3305136"/>
          </a:xfrm>
          <a:prstGeom prst="rect">
            <a:avLst/>
          </a:prstGeom>
          <a:noFill/>
        </p:spPr>
        <p:txBody>
          <a:bodyPr wrap="square">
            <a:spAutoFit/>
          </a:bodyPr>
          <a:lstStyle/>
          <a:p>
            <a:pPr marL="228600" lvl="0" indent="-171450" algn="l" rtl="0">
              <a:lnSpc>
                <a:spcPct val="115000"/>
              </a:lnSpc>
              <a:spcBef>
                <a:spcPts val="0"/>
              </a:spcBef>
              <a:spcAft>
                <a:spcPts val="0"/>
              </a:spcAft>
              <a:buNone/>
            </a:pPr>
            <a:endParaRPr lang="en-NZ">
              <a:solidFill>
                <a:srgbClr val="FFFFFF"/>
              </a:solidFill>
              <a:latin typeface="Nunito"/>
              <a:ea typeface="Nunito"/>
              <a:cs typeface="Nunito"/>
              <a:sym typeface="Nunito"/>
            </a:endParaRPr>
          </a:p>
          <a:p>
            <a:pPr marL="228600" lvl="0" indent="-171450" algn="l" rtl="0">
              <a:lnSpc>
                <a:spcPct val="115000"/>
              </a:lnSpc>
              <a:spcBef>
                <a:spcPts val="0"/>
              </a:spcBef>
              <a:spcAft>
                <a:spcPts val="0"/>
              </a:spcAft>
              <a:buNone/>
            </a:pPr>
            <a:r>
              <a:rPr lang="en-NZ">
                <a:solidFill>
                  <a:schemeClr val="tx1"/>
                </a:solidFill>
                <a:latin typeface="Nunito"/>
                <a:ea typeface="Nunito"/>
                <a:cs typeface="Nunito"/>
                <a:sym typeface="Nunito"/>
              </a:rPr>
              <a:t>1.	</a:t>
            </a:r>
            <a:r>
              <a:rPr lang="en-NZ" b="1">
                <a:solidFill>
                  <a:schemeClr val="tx1"/>
                </a:solidFill>
                <a:latin typeface="Nunito"/>
                <a:ea typeface="Nunito"/>
                <a:cs typeface="Nunito"/>
                <a:sym typeface="Nunito"/>
              </a:rPr>
              <a:t>LEARN</a:t>
            </a:r>
            <a:r>
              <a:rPr lang="en-NZ">
                <a:solidFill>
                  <a:schemeClr val="tx1"/>
                </a:solidFill>
                <a:latin typeface="Nunito"/>
                <a:ea typeface="Nunito"/>
                <a:cs typeface="Nunito"/>
                <a:sym typeface="Nunito"/>
              </a:rPr>
              <a:t>: What actions / movement is happening as the story is being told?</a:t>
            </a:r>
          </a:p>
          <a:p>
            <a:pPr marL="228600" lvl="0" indent="-171450" algn="l" rtl="0">
              <a:lnSpc>
                <a:spcPct val="115000"/>
              </a:lnSpc>
              <a:spcBef>
                <a:spcPts val="0"/>
              </a:spcBef>
              <a:spcAft>
                <a:spcPts val="0"/>
              </a:spcAft>
              <a:buNone/>
            </a:pPr>
            <a:endParaRPr lang="en-NZ">
              <a:solidFill>
                <a:schemeClr val="tx1"/>
              </a:solidFill>
              <a:latin typeface="Nunito"/>
              <a:ea typeface="Nunito"/>
              <a:cs typeface="Nunito"/>
              <a:sym typeface="Nunito"/>
            </a:endParaRPr>
          </a:p>
          <a:p>
            <a:pPr marL="228600" lvl="0" indent="-171450" algn="l" rtl="0">
              <a:lnSpc>
                <a:spcPct val="115000"/>
              </a:lnSpc>
              <a:spcBef>
                <a:spcPts val="0"/>
              </a:spcBef>
              <a:spcAft>
                <a:spcPts val="0"/>
              </a:spcAft>
              <a:buNone/>
            </a:pPr>
            <a:r>
              <a:rPr lang="en-NZ">
                <a:solidFill>
                  <a:schemeClr val="tx1"/>
                </a:solidFill>
                <a:latin typeface="Nunito"/>
                <a:ea typeface="Nunito"/>
                <a:cs typeface="Nunito"/>
                <a:sym typeface="Nunito"/>
              </a:rPr>
              <a:t>2.	</a:t>
            </a:r>
            <a:r>
              <a:rPr lang="en-NZ" b="1">
                <a:solidFill>
                  <a:schemeClr val="tx1"/>
                </a:solidFill>
                <a:latin typeface="Nunito"/>
                <a:ea typeface="Nunito"/>
                <a:cs typeface="Nunito"/>
                <a:sym typeface="Nunito"/>
              </a:rPr>
              <a:t>CREATE</a:t>
            </a:r>
            <a:r>
              <a:rPr lang="en-NZ">
                <a:solidFill>
                  <a:schemeClr val="tx1"/>
                </a:solidFill>
                <a:latin typeface="Nunito"/>
                <a:ea typeface="Nunito"/>
                <a:cs typeface="Nunito"/>
                <a:sym typeface="Nunito"/>
              </a:rPr>
              <a:t>: Plan out the actions / movements needed for the characters or the scenes in the story</a:t>
            </a:r>
          </a:p>
          <a:p>
            <a:pPr marL="228600" lvl="0" indent="-171450" algn="l" rtl="0">
              <a:lnSpc>
                <a:spcPct val="115000"/>
              </a:lnSpc>
              <a:spcBef>
                <a:spcPts val="0"/>
              </a:spcBef>
              <a:spcAft>
                <a:spcPts val="0"/>
              </a:spcAft>
              <a:buNone/>
            </a:pPr>
            <a:endParaRPr lang="en-NZ">
              <a:solidFill>
                <a:schemeClr val="tx1"/>
              </a:solidFill>
              <a:latin typeface="Nunito"/>
              <a:ea typeface="Nunito"/>
              <a:cs typeface="Nunito"/>
              <a:sym typeface="Nunito"/>
            </a:endParaRPr>
          </a:p>
          <a:p>
            <a:pPr marL="228600" lvl="0" indent="-171450" algn="l" rtl="0">
              <a:lnSpc>
                <a:spcPct val="115000"/>
              </a:lnSpc>
              <a:spcBef>
                <a:spcPts val="0"/>
              </a:spcBef>
              <a:spcAft>
                <a:spcPts val="0"/>
              </a:spcAft>
              <a:buClr>
                <a:schemeClr val="dk1"/>
              </a:buClr>
              <a:buSzPts val="1100"/>
              <a:buFont typeface="Arial"/>
              <a:buNone/>
            </a:pPr>
            <a:r>
              <a:rPr lang="en-NZ">
                <a:solidFill>
                  <a:schemeClr val="tx1"/>
                </a:solidFill>
                <a:latin typeface="Nunito"/>
                <a:ea typeface="Nunito"/>
                <a:cs typeface="Nunito"/>
                <a:sym typeface="Nunito"/>
              </a:rPr>
              <a:t>3.	</a:t>
            </a:r>
            <a:r>
              <a:rPr lang="en-NZ" b="1">
                <a:solidFill>
                  <a:schemeClr val="tx1"/>
                </a:solidFill>
                <a:latin typeface="Nunito"/>
                <a:ea typeface="Nunito"/>
                <a:cs typeface="Nunito"/>
                <a:sym typeface="Nunito"/>
              </a:rPr>
              <a:t>SHARE</a:t>
            </a:r>
            <a:r>
              <a:rPr lang="en-NZ">
                <a:solidFill>
                  <a:schemeClr val="tx1"/>
                </a:solidFill>
                <a:latin typeface="Nunito"/>
                <a:ea typeface="Nunito"/>
                <a:cs typeface="Nunito"/>
                <a:sym typeface="Nunito"/>
              </a:rPr>
              <a:t>: Perform the actions / movements for each scene in the story</a:t>
            </a:r>
          </a:p>
        </p:txBody>
      </p:sp>
      <p:sp>
        <p:nvSpPr>
          <p:cNvPr id="24" name="TextBox 23">
            <a:extLst>
              <a:ext uri="{FF2B5EF4-FFF2-40B4-BE49-F238E27FC236}">
                <a16:creationId xmlns:a16="http://schemas.microsoft.com/office/drawing/2014/main" id="{98FE26BB-006F-8643-ABC6-C761300D2226}"/>
              </a:ext>
            </a:extLst>
          </p:cNvPr>
          <p:cNvSpPr txBox="1"/>
          <p:nvPr/>
        </p:nvSpPr>
        <p:spPr>
          <a:xfrm>
            <a:off x="3860706" y="1201974"/>
            <a:ext cx="1409307" cy="338554"/>
          </a:xfrm>
          <a:prstGeom prst="rect">
            <a:avLst/>
          </a:prstGeom>
          <a:noFill/>
        </p:spPr>
        <p:txBody>
          <a:bodyPr wrap="square">
            <a:spAutoFit/>
          </a:bodyPr>
          <a:lstStyle/>
          <a:p>
            <a:pPr marL="0" lvl="0" indent="0" algn="ctr" rtl="0">
              <a:spcBef>
                <a:spcPts val="0"/>
              </a:spcBef>
              <a:spcAft>
                <a:spcPts val="0"/>
              </a:spcAft>
              <a:buNone/>
            </a:pPr>
            <a:r>
              <a:rPr lang="en-NZ" sz="1600" b="1">
                <a:solidFill>
                  <a:schemeClr val="tx1"/>
                </a:solidFill>
              </a:rPr>
              <a:t>ACTIONS</a:t>
            </a:r>
          </a:p>
        </p:txBody>
      </p:sp>
      <p:sp>
        <p:nvSpPr>
          <p:cNvPr id="14" name="TextBox 13">
            <a:extLst>
              <a:ext uri="{FF2B5EF4-FFF2-40B4-BE49-F238E27FC236}">
                <a16:creationId xmlns:a16="http://schemas.microsoft.com/office/drawing/2014/main" id="{CB69E053-74C3-7F4A-9D7B-E07BCA23F165}"/>
              </a:ext>
            </a:extLst>
          </p:cNvPr>
          <p:cNvSpPr txBox="1"/>
          <p:nvPr/>
        </p:nvSpPr>
        <p:spPr>
          <a:xfrm>
            <a:off x="123960" y="1321379"/>
            <a:ext cx="2796940" cy="2809615"/>
          </a:xfrm>
          <a:prstGeom prst="rect">
            <a:avLst/>
          </a:prstGeom>
          <a:noFill/>
        </p:spPr>
        <p:txBody>
          <a:bodyPr wrap="square">
            <a:spAutoFit/>
          </a:bodyPr>
          <a:lstStyle/>
          <a:p>
            <a:pPr marL="228600" lvl="0" indent="-171450" algn="l" rtl="0">
              <a:lnSpc>
                <a:spcPct val="115000"/>
              </a:lnSpc>
              <a:spcBef>
                <a:spcPts val="0"/>
              </a:spcBef>
              <a:spcAft>
                <a:spcPts val="0"/>
              </a:spcAft>
              <a:buNone/>
            </a:pPr>
            <a:endParaRPr lang="en-NZ">
              <a:solidFill>
                <a:schemeClr val="tx1"/>
              </a:solidFill>
              <a:latin typeface="Nunito"/>
              <a:ea typeface="Nunito"/>
              <a:cs typeface="Nunito"/>
              <a:sym typeface="Nunito"/>
            </a:endParaRPr>
          </a:p>
          <a:p>
            <a:pPr marL="228600" lvl="0" indent="-171450" algn="l" rtl="0">
              <a:lnSpc>
                <a:spcPct val="115000"/>
              </a:lnSpc>
              <a:spcBef>
                <a:spcPts val="0"/>
              </a:spcBef>
              <a:spcAft>
                <a:spcPts val="0"/>
              </a:spcAft>
              <a:buClr>
                <a:schemeClr val="dk1"/>
              </a:buClr>
              <a:buSzPts val="1100"/>
              <a:buFont typeface="Arial"/>
              <a:buNone/>
            </a:pPr>
            <a:r>
              <a:rPr lang="en-NZ">
                <a:solidFill>
                  <a:schemeClr val="tx1"/>
                </a:solidFill>
                <a:latin typeface="Nunito"/>
                <a:ea typeface="Nunito"/>
                <a:cs typeface="Nunito"/>
                <a:sym typeface="Nunito"/>
              </a:rPr>
              <a:t>1.</a:t>
            </a:r>
            <a:r>
              <a:rPr lang="en-NZ" sz="900">
                <a:solidFill>
                  <a:schemeClr val="tx1"/>
                </a:solidFill>
                <a:latin typeface="Nunito"/>
                <a:ea typeface="Nunito"/>
                <a:cs typeface="Nunito"/>
                <a:sym typeface="Nunito"/>
              </a:rPr>
              <a:t>	</a:t>
            </a:r>
            <a:r>
              <a:rPr lang="en-NZ" b="1">
                <a:solidFill>
                  <a:schemeClr val="tx1"/>
                </a:solidFill>
                <a:latin typeface="Nunito"/>
                <a:ea typeface="Nunito"/>
                <a:cs typeface="Nunito"/>
                <a:sym typeface="Nunito"/>
              </a:rPr>
              <a:t>LEARN</a:t>
            </a:r>
            <a:r>
              <a:rPr lang="en-NZ">
                <a:solidFill>
                  <a:schemeClr val="tx1"/>
                </a:solidFill>
                <a:latin typeface="Nunito"/>
                <a:ea typeface="Nunito"/>
                <a:cs typeface="Nunito"/>
                <a:sym typeface="Nunito"/>
              </a:rPr>
              <a:t>: What are the sounds that you hear as the story is being told?</a:t>
            </a:r>
          </a:p>
          <a:p>
            <a:pPr marL="228600" lvl="0" indent="-171450" algn="l" rtl="0">
              <a:lnSpc>
                <a:spcPct val="115000"/>
              </a:lnSpc>
              <a:spcBef>
                <a:spcPts val="0"/>
              </a:spcBef>
              <a:spcAft>
                <a:spcPts val="0"/>
              </a:spcAft>
              <a:buClr>
                <a:schemeClr val="dk1"/>
              </a:buClr>
              <a:buSzPts val="1100"/>
              <a:buFont typeface="Arial"/>
              <a:buNone/>
            </a:pPr>
            <a:endParaRPr lang="en-NZ">
              <a:solidFill>
                <a:schemeClr val="tx1"/>
              </a:solidFill>
              <a:latin typeface="Nunito"/>
              <a:ea typeface="Nunito"/>
              <a:cs typeface="Nunito"/>
              <a:sym typeface="Nunito"/>
            </a:endParaRPr>
          </a:p>
          <a:p>
            <a:pPr marL="228600" lvl="0" indent="-171450" algn="l" rtl="0">
              <a:lnSpc>
                <a:spcPct val="115000"/>
              </a:lnSpc>
              <a:spcBef>
                <a:spcPts val="0"/>
              </a:spcBef>
              <a:spcAft>
                <a:spcPts val="0"/>
              </a:spcAft>
              <a:buClr>
                <a:schemeClr val="dk1"/>
              </a:buClr>
              <a:buSzPts val="1100"/>
              <a:buFont typeface="Arial"/>
              <a:buNone/>
            </a:pPr>
            <a:r>
              <a:rPr lang="en-NZ">
                <a:solidFill>
                  <a:schemeClr val="tx1"/>
                </a:solidFill>
                <a:latin typeface="Nunito"/>
                <a:ea typeface="Nunito"/>
                <a:cs typeface="Nunito"/>
                <a:sym typeface="Nunito"/>
              </a:rPr>
              <a:t>2.</a:t>
            </a:r>
            <a:r>
              <a:rPr lang="en-NZ" sz="900">
                <a:solidFill>
                  <a:schemeClr val="tx1"/>
                </a:solidFill>
                <a:latin typeface="Nunito"/>
                <a:ea typeface="Nunito"/>
                <a:cs typeface="Nunito"/>
                <a:sym typeface="Nunito"/>
              </a:rPr>
              <a:t>	</a:t>
            </a:r>
            <a:r>
              <a:rPr lang="en-NZ" b="1">
                <a:solidFill>
                  <a:schemeClr val="tx1"/>
                </a:solidFill>
                <a:latin typeface="Nunito"/>
                <a:ea typeface="Nunito"/>
                <a:cs typeface="Nunito"/>
                <a:sym typeface="Nunito"/>
              </a:rPr>
              <a:t>CREATE</a:t>
            </a:r>
            <a:r>
              <a:rPr lang="en-NZ">
                <a:solidFill>
                  <a:schemeClr val="tx1"/>
                </a:solidFill>
                <a:latin typeface="Nunito"/>
                <a:ea typeface="Nunito"/>
                <a:cs typeface="Nunito"/>
                <a:sym typeface="Nunito"/>
              </a:rPr>
              <a:t>: Plan out the sounds needed for all of the scenes in the story</a:t>
            </a:r>
          </a:p>
          <a:p>
            <a:pPr marL="228600" lvl="0" indent="-171450" algn="l" rtl="0">
              <a:lnSpc>
                <a:spcPct val="115000"/>
              </a:lnSpc>
              <a:spcBef>
                <a:spcPts val="0"/>
              </a:spcBef>
              <a:spcAft>
                <a:spcPts val="0"/>
              </a:spcAft>
              <a:buClr>
                <a:schemeClr val="dk1"/>
              </a:buClr>
              <a:buSzPts val="1100"/>
              <a:buFont typeface="Arial"/>
              <a:buNone/>
            </a:pPr>
            <a:endParaRPr lang="en-NZ">
              <a:solidFill>
                <a:schemeClr val="tx1"/>
              </a:solidFill>
              <a:latin typeface="Nunito"/>
              <a:ea typeface="Nunito"/>
              <a:cs typeface="Nunito"/>
              <a:sym typeface="Nunito"/>
            </a:endParaRPr>
          </a:p>
          <a:p>
            <a:pPr marL="228600" lvl="0" indent="-171450" algn="l" rtl="0">
              <a:lnSpc>
                <a:spcPct val="115000"/>
              </a:lnSpc>
              <a:spcBef>
                <a:spcPts val="0"/>
              </a:spcBef>
              <a:spcAft>
                <a:spcPts val="0"/>
              </a:spcAft>
              <a:buClr>
                <a:schemeClr val="dk1"/>
              </a:buClr>
              <a:buSzPts val="1100"/>
              <a:buFont typeface="Arial"/>
              <a:buNone/>
            </a:pPr>
            <a:r>
              <a:rPr lang="en-NZ">
                <a:solidFill>
                  <a:schemeClr val="tx1"/>
                </a:solidFill>
                <a:latin typeface="Nunito"/>
                <a:ea typeface="Nunito"/>
                <a:cs typeface="Nunito"/>
                <a:sym typeface="Nunito"/>
              </a:rPr>
              <a:t>3.</a:t>
            </a:r>
            <a:r>
              <a:rPr lang="en-NZ" sz="900">
                <a:solidFill>
                  <a:schemeClr val="tx1"/>
                </a:solidFill>
                <a:latin typeface="Nunito"/>
                <a:ea typeface="Nunito"/>
                <a:cs typeface="Nunito"/>
                <a:sym typeface="Nunito"/>
              </a:rPr>
              <a:t>	</a:t>
            </a:r>
            <a:r>
              <a:rPr lang="en-NZ" b="1">
                <a:solidFill>
                  <a:schemeClr val="tx1"/>
                </a:solidFill>
                <a:latin typeface="Nunito"/>
                <a:ea typeface="Nunito"/>
                <a:cs typeface="Nunito"/>
                <a:sym typeface="Nunito"/>
              </a:rPr>
              <a:t>SHARE</a:t>
            </a:r>
            <a:r>
              <a:rPr lang="en-NZ">
                <a:solidFill>
                  <a:schemeClr val="tx1"/>
                </a:solidFill>
                <a:latin typeface="Nunito"/>
                <a:ea typeface="Nunito"/>
                <a:cs typeface="Nunito"/>
                <a:sym typeface="Nunito"/>
              </a:rPr>
              <a:t>: Make the sounds while the story is being told</a:t>
            </a:r>
            <a:endParaRPr lang="en-NZ" sz="1600">
              <a:solidFill>
                <a:schemeClr val="tx1"/>
              </a:solidFill>
              <a:latin typeface="Nunito"/>
              <a:ea typeface="Nunito"/>
              <a:cs typeface="Nunito"/>
              <a:sym typeface="Nunito"/>
            </a:endParaRPr>
          </a:p>
        </p:txBody>
      </p:sp>
      <p:sp>
        <p:nvSpPr>
          <p:cNvPr id="16" name="TextBox 15">
            <a:extLst>
              <a:ext uri="{FF2B5EF4-FFF2-40B4-BE49-F238E27FC236}">
                <a16:creationId xmlns:a16="http://schemas.microsoft.com/office/drawing/2014/main" id="{4B45B7BB-B61A-8840-95FF-DCA83B096896}"/>
              </a:ext>
            </a:extLst>
          </p:cNvPr>
          <p:cNvSpPr txBox="1"/>
          <p:nvPr/>
        </p:nvSpPr>
        <p:spPr>
          <a:xfrm>
            <a:off x="867106" y="1201974"/>
            <a:ext cx="1409307" cy="338554"/>
          </a:xfrm>
          <a:prstGeom prst="rect">
            <a:avLst/>
          </a:prstGeom>
          <a:noFill/>
        </p:spPr>
        <p:txBody>
          <a:bodyPr wrap="square">
            <a:spAutoFit/>
          </a:bodyPr>
          <a:lstStyle/>
          <a:p>
            <a:pPr marL="0" lvl="0" indent="0" algn="ctr" rtl="0">
              <a:spcBef>
                <a:spcPts val="0"/>
              </a:spcBef>
              <a:spcAft>
                <a:spcPts val="0"/>
              </a:spcAft>
              <a:buNone/>
            </a:pPr>
            <a:r>
              <a:rPr lang="en-NZ" sz="1600" b="1">
                <a:solidFill>
                  <a:schemeClr val="tx1"/>
                </a:solidFill>
              </a:rPr>
              <a:t>SOUNDS</a:t>
            </a:r>
          </a:p>
        </p:txBody>
      </p:sp>
      <p:sp>
        <p:nvSpPr>
          <p:cNvPr id="21" name="TextBox 20">
            <a:extLst>
              <a:ext uri="{FF2B5EF4-FFF2-40B4-BE49-F238E27FC236}">
                <a16:creationId xmlns:a16="http://schemas.microsoft.com/office/drawing/2014/main" id="{6F1E25AE-792D-CE40-90B7-FF8E45B8C711}"/>
              </a:ext>
            </a:extLst>
          </p:cNvPr>
          <p:cNvSpPr txBox="1"/>
          <p:nvPr/>
        </p:nvSpPr>
        <p:spPr>
          <a:xfrm>
            <a:off x="6216460" y="1321379"/>
            <a:ext cx="2796940" cy="3552896"/>
          </a:xfrm>
          <a:prstGeom prst="rect">
            <a:avLst/>
          </a:prstGeom>
          <a:noFill/>
        </p:spPr>
        <p:txBody>
          <a:bodyPr wrap="square">
            <a:spAutoFit/>
          </a:bodyPr>
          <a:lstStyle/>
          <a:p>
            <a:pPr marL="228600" lvl="0" indent="-171450" algn="l" rtl="0">
              <a:lnSpc>
                <a:spcPct val="115000"/>
              </a:lnSpc>
              <a:spcBef>
                <a:spcPts val="0"/>
              </a:spcBef>
              <a:spcAft>
                <a:spcPts val="0"/>
              </a:spcAft>
              <a:buNone/>
            </a:pPr>
            <a:endParaRPr lang="en-NZ">
              <a:solidFill>
                <a:schemeClr val="tx1"/>
              </a:solidFill>
              <a:latin typeface="Nunito"/>
              <a:ea typeface="Nunito"/>
              <a:cs typeface="Nunito"/>
              <a:sym typeface="Nunito"/>
            </a:endParaRPr>
          </a:p>
          <a:p>
            <a:pPr marL="171450" lvl="0" indent="-171450" algn="l" rtl="0">
              <a:lnSpc>
                <a:spcPct val="115000"/>
              </a:lnSpc>
              <a:spcBef>
                <a:spcPts val="0"/>
              </a:spcBef>
              <a:spcAft>
                <a:spcPts val="0"/>
              </a:spcAft>
              <a:buClr>
                <a:schemeClr val="dk1"/>
              </a:buClr>
              <a:buSzPts val="1100"/>
              <a:buFont typeface="Arial"/>
              <a:buNone/>
            </a:pPr>
            <a:r>
              <a:rPr lang="en-NZ" sz="1400">
                <a:solidFill>
                  <a:schemeClr val="tx1"/>
                </a:solidFill>
                <a:latin typeface="Nunito"/>
                <a:ea typeface="Nunito"/>
                <a:cs typeface="Nunito"/>
                <a:sym typeface="Nunito"/>
              </a:rPr>
              <a:t>1.	</a:t>
            </a:r>
            <a:r>
              <a:rPr lang="en-NZ" sz="1400" b="1">
                <a:solidFill>
                  <a:schemeClr val="tx1"/>
                </a:solidFill>
                <a:latin typeface="Nunito"/>
                <a:ea typeface="Nunito"/>
                <a:cs typeface="Nunito"/>
                <a:sym typeface="Nunito"/>
              </a:rPr>
              <a:t>LEARN</a:t>
            </a:r>
            <a:r>
              <a:rPr lang="en-NZ" sz="1400">
                <a:solidFill>
                  <a:schemeClr val="tx1"/>
                </a:solidFill>
                <a:latin typeface="Nunito"/>
                <a:ea typeface="Nunito"/>
                <a:cs typeface="Nunito"/>
                <a:sym typeface="Nunito"/>
              </a:rPr>
              <a:t>: What pictures / images / visuals would you see throughout the story? </a:t>
            </a:r>
          </a:p>
          <a:p>
            <a:pPr marL="171450" lvl="0" indent="-171450" algn="l" rtl="0">
              <a:lnSpc>
                <a:spcPct val="115000"/>
              </a:lnSpc>
              <a:spcBef>
                <a:spcPts val="0"/>
              </a:spcBef>
              <a:spcAft>
                <a:spcPts val="0"/>
              </a:spcAft>
              <a:buClr>
                <a:schemeClr val="dk1"/>
              </a:buClr>
              <a:buSzPts val="1100"/>
              <a:buFont typeface="Arial"/>
              <a:buNone/>
            </a:pPr>
            <a:endParaRPr lang="en-NZ" sz="1400">
              <a:solidFill>
                <a:schemeClr val="tx1"/>
              </a:solidFill>
              <a:latin typeface="Nunito"/>
              <a:ea typeface="Nunito"/>
              <a:cs typeface="Nunito"/>
              <a:sym typeface="Nunito"/>
            </a:endParaRPr>
          </a:p>
          <a:p>
            <a:pPr marL="171450" lvl="0" indent="-171450" algn="l" rtl="0">
              <a:lnSpc>
                <a:spcPct val="115000"/>
              </a:lnSpc>
              <a:spcBef>
                <a:spcPts val="0"/>
              </a:spcBef>
              <a:spcAft>
                <a:spcPts val="0"/>
              </a:spcAft>
              <a:buClr>
                <a:schemeClr val="dk1"/>
              </a:buClr>
              <a:buSzPts val="1100"/>
              <a:buFont typeface="Arial"/>
              <a:buNone/>
            </a:pPr>
            <a:r>
              <a:rPr lang="en-NZ" sz="1400">
                <a:solidFill>
                  <a:schemeClr val="tx1"/>
                </a:solidFill>
                <a:latin typeface="Nunito"/>
                <a:ea typeface="Nunito"/>
                <a:cs typeface="Nunito"/>
                <a:sym typeface="Nunito"/>
              </a:rPr>
              <a:t>2.	</a:t>
            </a:r>
            <a:r>
              <a:rPr lang="en-NZ" sz="1400" b="1">
                <a:solidFill>
                  <a:schemeClr val="tx1"/>
                </a:solidFill>
                <a:latin typeface="Nunito"/>
                <a:ea typeface="Nunito"/>
                <a:cs typeface="Nunito"/>
                <a:sym typeface="Nunito"/>
              </a:rPr>
              <a:t>CREATE</a:t>
            </a:r>
            <a:r>
              <a:rPr lang="en-NZ" sz="1400">
                <a:solidFill>
                  <a:schemeClr val="tx1"/>
                </a:solidFill>
                <a:latin typeface="Nunito"/>
                <a:ea typeface="Nunito"/>
                <a:cs typeface="Nunito"/>
                <a:sym typeface="Nunito"/>
              </a:rPr>
              <a:t>: Plan out and create these pictures / images for the story</a:t>
            </a:r>
          </a:p>
          <a:p>
            <a:pPr marL="171450" lvl="0" indent="-171450" algn="l" rtl="0">
              <a:lnSpc>
                <a:spcPct val="115000"/>
              </a:lnSpc>
              <a:spcBef>
                <a:spcPts val="0"/>
              </a:spcBef>
              <a:spcAft>
                <a:spcPts val="0"/>
              </a:spcAft>
              <a:buClr>
                <a:schemeClr val="dk1"/>
              </a:buClr>
              <a:buSzPts val="1100"/>
              <a:buFont typeface="Arial"/>
              <a:buNone/>
            </a:pPr>
            <a:endParaRPr lang="en-NZ" sz="1400">
              <a:solidFill>
                <a:schemeClr val="tx1"/>
              </a:solidFill>
              <a:latin typeface="Nunito"/>
              <a:ea typeface="Nunito"/>
              <a:cs typeface="Nunito"/>
              <a:sym typeface="Nunito"/>
            </a:endParaRPr>
          </a:p>
          <a:p>
            <a:pPr marL="171450" lvl="0" indent="-171450" algn="l" rtl="0">
              <a:lnSpc>
                <a:spcPct val="115000"/>
              </a:lnSpc>
              <a:spcBef>
                <a:spcPts val="0"/>
              </a:spcBef>
              <a:spcAft>
                <a:spcPts val="0"/>
              </a:spcAft>
              <a:buClr>
                <a:schemeClr val="dk1"/>
              </a:buClr>
              <a:buSzPts val="1100"/>
              <a:buFont typeface="Arial"/>
              <a:buNone/>
            </a:pPr>
            <a:r>
              <a:rPr lang="en-NZ" sz="1400">
                <a:solidFill>
                  <a:schemeClr val="tx1"/>
                </a:solidFill>
                <a:latin typeface="Nunito"/>
                <a:ea typeface="Nunito"/>
                <a:cs typeface="Nunito"/>
                <a:sym typeface="Nunito"/>
              </a:rPr>
              <a:t>3.	</a:t>
            </a:r>
            <a:r>
              <a:rPr lang="en-NZ" sz="1400" b="1">
                <a:solidFill>
                  <a:schemeClr val="tx1"/>
                </a:solidFill>
                <a:latin typeface="Nunito"/>
                <a:ea typeface="Nunito"/>
                <a:cs typeface="Nunito"/>
                <a:sym typeface="Nunito"/>
              </a:rPr>
              <a:t>SHARE</a:t>
            </a:r>
            <a:r>
              <a:rPr lang="en-NZ" sz="1400">
                <a:solidFill>
                  <a:schemeClr val="tx1"/>
                </a:solidFill>
                <a:latin typeface="Nunito"/>
                <a:ea typeface="Nunito"/>
                <a:cs typeface="Nunito"/>
                <a:sym typeface="Nunito"/>
              </a:rPr>
              <a:t>: During the story, share the pictures / images that represent that scene, characters actions and main visual</a:t>
            </a:r>
          </a:p>
        </p:txBody>
      </p:sp>
      <p:sp>
        <p:nvSpPr>
          <p:cNvPr id="23" name="TextBox 22">
            <a:extLst>
              <a:ext uri="{FF2B5EF4-FFF2-40B4-BE49-F238E27FC236}">
                <a16:creationId xmlns:a16="http://schemas.microsoft.com/office/drawing/2014/main" id="{7A006D2F-E655-9A41-8963-47A2849A8912}"/>
              </a:ext>
            </a:extLst>
          </p:cNvPr>
          <p:cNvSpPr txBox="1"/>
          <p:nvPr/>
        </p:nvSpPr>
        <p:spPr>
          <a:xfrm>
            <a:off x="6893910" y="1206744"/>
            <a:ext cx="1409307" cy="338554"/>
          </a:xfrm>
          <a:prstGeom prst="rect">
            <a:avLst/>
          </a:prstGeom>
          <a:noFill/>
        </p:spPr>
        <p:txBody>
          <a:bodyPr wrap="square">
            <a:spAutoFit/>
          </a:bodyPr>
          <a:lstStyle/>
          <a:p>
            <a:pPr marL="0" lvl="0" indent="0" algn="ctr" rtl="0">
              <a:spcBef>
                <a:spcPts val="0"/>
              </a:spcBef>
              <a:spcAft>
                <a:spcPts val="0"/>
              </a:spcAft>
              <a:buNone/>
            </a:pPr>
            <a:r>
              <a:rPr lang="en-NZ" sz="1600" b="1">
                <a:solidFill>
                  <a:schemeClr val="tx1"/>
                </a:solidFill>
              </a:rPr>
              <a:t>VISUALS</a:t>
            </a:r>
          </a:p>
        </p:txBody>
      </p:sp>
      <p:sp>
        <p:nvSpPr>
          <p:cNvPr id="2" name="Rounded Rectangle 1">
            <a:extLst>
              <a:ext uri="{FF2B5EF4-FFF2-40B4-BE49-F238E27FC236}">
                <a16:creationId xmlns:a16="http://schemas.microsoft.com/office/drawing/2014/main" id="{A385AC3E-3C3D-E8AB-AA77-DCBBAF51EDCB}"/>
              </a:ext>
            </a:extLst>
          </p:cNvPr>
          <p:cNvSpPr/>
          <p:nvPr/>
        </p:nvSpPr>
        <p:spPr>
          <a:xfrm>
            <a:off x="77950" y="894182"/>
            <a:ext cx="2888960" cy="4102100"/>
          </a:xfrm>
          <a:prstGeom prst="roundRect">
            <a:avLst/>
          </a:prstGeom>
          <a:noFill/>
          <a:ln w="476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F7D28B6F-1E8B-530B-AD3D-4DB9E49559BE}"/>
              </a:ext>
            </a:extLst>
          </p:cNvPr>
          <p:cNvSpPr/>
          <p:nvPr/>
        </p:nvSpPr>
        <p:spPr>
          <a:xfrm>
            <a:off x="3120879" y="904549"/>
            <a:ext cx="2888960" cy="4102100"/>
          </a:xfrm>
          <a:prstGeom prst="roundRect">
            <a:avLst/>
          </a:prstGeom>
          <a:noFill/>
          <a:ln w="476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300502D9-8C1E-C516-D785-6E26100D0BF7}"/>
              </a:ext>
            </a:extLst>
          </p:cNvPr>
          <p:cNvSpPr/>
          <p:nvPr/>
        </p:nvSpPr>
        <p:spPr>
          <a:xfrm>
            <a:off x="6124440" y="904549"/>
            <a:ext cx="2888960" cy="4102100"/>
          </a:xfrm>
          <a:prstGeom prst="roundRect">
            <a:avLst/>
          </a:prstGeom>
          <a:noFill/>
          <a:ln w="4762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249374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Application>Microsoft Office PowerPoint</Application>
  <PresentationFormat>On-screen Show (16:9)</PresentationFormat>
  <Paragraphs>32</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Nunito</vt:lpstr>
      <vt:lpstr>Quicksand</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Hinerongo &amp; Tūteurutira BE ANIMATORS  Retell and present the story of Hinerongo and Tūteurutira Group your students in to three groups 1 group will be the sound effects team, 1 group will be the visual effects team and 1 group will be the action team 1 person to be the narrator for the presentation Give time for the groups to think and plan together their mahi for each scene When it’s time to present, allow for space to move, present and to make noise as the story is being retold The narrator retells and throughout the retelling each group adds their creative focus to the retelling</dc:title>
  <cp:lastModifiedBy>Kahu</cp:lastModifiedBy>
  <cp:revision>1</cp:revision>
  <dcterms:modified xsi:type="dcterms:W3CDTF">2023-11-02T21:05:24Z</dcterms:modified>
</cp:coreProperties>
</file>