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721"/>
    <a:srgbClr val="3C4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microsoft.com/office/2016/11/relationships/changesInfo" Target="changesInfos/changesInfo1.xml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Maitland" userId="8e3f6ad8eb21f222" providerId="LiveId" clId="{D34615FF-4915-DA49-988F-B54B9D1C3D74}"/>
    <pc:docChg chg="undo custSel modSld">
      <pc:chgData name="Holly Maitland" userId="8e3f6ad8eb21f222" providerId="LiveId" clId="{D34615FF-4915-DA49-988F-B54B9D1C3D74}" dt="2022-07-26T01:20:20.853" v="146" actId="2085"/>
      <pc:docMkLst>
        <pc:docMk/>
      </pc:docMkLst>
      <pc:sldChg chg="addSp delSp modSp mod">
        <pc:chgData name="Holly Maitland" userId="8e3f6ad8eb21f222" providerId="LiveId" clId="{D34615FF-4915-DA49-988F-B54B9D1C3D74}" dt="2022-07-26T01:10:28.074" v="66" actId="1076"/>
        <pc:sldMkLst>
          <pc:docMk/>
          <pc:sldMk cId="0" sldId="256"/>
        </pc:sldMkLst>
        <pc:spChg chg="add mod">
          <ac:chgData name="Holly Maitland" userId="8e3f6ad8eb21f222" providerId="LiveId" clId="{D34615FF-4915-DA49-988F-B54B9D1C3D74}" dt="2022-07-26T01:10:28.074" v="66" actId="1076"/>
          <ac:spMkLst>
            <pc:docMk/>
            <pc:sldMk cId="0" sldId="256"/>
            <ac:spMk id="4" creationId="{9679CCBD-DF84-946D-C2D0-E2AB91AC163B}"/>
          </ac:spMkLst>
        </pc:spChg>
        <pc:spChg chg="del mod">
          <ac:chgData name="Holly Maitland" userId="8e3f6ad8eb21f222" providerId="LiveId" clId="{D34615FF-4915-DA49-988F-B54B9D1C3D74}" dt="2022-07-26T01:10:21.627" v="64" actId="478"/>
          <ac:spMkLst>
            <pc:docMk/>
            <pc:sldMk cId="0" sldId="256"/>
            <ac:spMk id="5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27.480" v="30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0:03.745" v="58" actId="1076"/>
          <ac:spMkLst>
            <pc:docMk/>
            <pc:sldMk cId="0" sldId="256"/>
            <ac:spMk id="57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26.135" v="29" actId="2057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46.850" v="36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52.009" v="38" actId="20577"/>
          <ac:spMkLst>
            <pc:docMk/>
            <pc:sldMk cId="0" sldId="256"/>
            <ac:spMk id="60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32.616" v="32" actId="20577"/>
          <ac:spMkLst>
            <pc:docMk/>
            <pc:sldMk cId="0" sldId="256"/>
            <ac:spMk id="61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34.670" v="33" actId="2057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54.049" v="39" actId="20577"/>
          <ac:spMkLst>
            <pc:docMk/>
            <pc:sldMk cId="0" sldId="256"/>
            <ac:spMk id="63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42.840" v="35" actId="2057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7:02.921" v="40" actId="20577"/>
          <ac:spMkLst>
            <pc:docMk/>
            <pc:sldMk cId="0" sldId="256"/>
            <ac:spMk id="65" creationId="{00000000-0000-0000-0000-000000000000}"/>
          </ac:spMkLst>
        </pc:spChg>
        <pc:picChg chg="add mod">
          <ac:chgData name="Holly Maitland" userId="8e3f6ad8eb21f222" providerId="LiveId" clId="{D34615FF-4915-DA49-988F-B54B9D1C3D74}" dt="2022-07-26T01:10:28.074" v="66" actId="1076"/>
          <ac:picMkLst>
            <pc:docMk/>
            <pc:sldMk cId="0" sldId="256"/>
            <ac:picMk id="3" creationId="{7F3F7D38-717A-8793-0FA2-04EA9A198060}"/>
          </ac:picMkLst>
        </pc:picChg>
        <pc:picChg chg="add del mod">
          <ac:chgData name="Holly Maitland" userId="8e3f6ad8eb21f222" providerId="LiveId" clId="{D34615FF-4915-DA49-988F-B54B9D1C3D74}" dt="2022-07-26T01:07:22.685" v="44" actId="478"/>
          <ac:picMkLst>
            <pc:docMk/>
            <pc:sldMk cId="0" sldId="256"/>
            <ac:picMk id="6" creationId="{F09E0AEE-BDFA-0E56-32F7-9DED1F80C3D7}"/>
          </ac:picMkLst>
        </pc:picChg>
        <pc:picChg chg="add mod">
          <ac:chgData name="Holly Maitland" userId="8e3f6ad8eb21f222" providerId="LiveId" clId="{D34615FF-4915-DA49-988F-B54B9D1C3D74}" dt="2022-07-26T01:10:28.074" v="66" actId="1076"/>
          <ac:picMkLst>
            <pc:docMk/>
            <pc:sldMk cId="0" sldId="256"/>
            <ac:picMk id="8" creationId="{EC594B96-6ED8-6165-9818-48C080B9245E}"/>
          </ac:picMkLst>
        </pc:picChg>
        <pc:picChg chg="del mod">
          <ac:chgData name="Holly Maitland" userId="8e3f6ad8eb21f222" providerId="LiveId" clId="{D34615FF-4915-DA49-988F-B54B9D1C3D74}" dt="2022-07-26T01:02:39.791" v="5" actId="478"/>
          <ac:picMkLst>
            <pc:docMk/>
            <pc:sldMk cId="0" sldId="256"/>
            <ac:picMk id="55" creationId="{00000000-0000-0000-0000-000000000000}"/>
          </ac:picMkLst>
        </pc:picChg>
      </pc:sldChg>
      <pc:sldChg chg="addSp delSp modSp mod">
        <pc:chgData name="Holly Maitland" userId="8e3f6ad8eb21f222" providerId="LiveId" clId="{D34615FF-4915-DA49-988F-B54B9D1C3D74}" dt="2022-07-26T01:13:07.775" v="83" actId="20577"/>
        <pc:sldMkLst>
          <pc:docMk/>
          <pc:sldMk cId="0" sldId="257"/>
        </pc:sldMkLst>
        <pc:spChg chg="add mod">
          <ac:chgData name="Holly Maitland" userId="8e3f6ad8eb21f222" providerId="LiveId" clId="{D34615FF-4915-DA49-988F-B54B9D1C3D74}" dt="2022-07-26T01:10:33.802" v="69"/>
          <ac:spMkLst>
            <pc:docMk/>
            <pc:sldMk cId="0" sldId="257"/>
            <ac:spMk id="2" creationId="{AB3530D1-84E3-CED8-C0CD-E8AF9E3EAA0D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1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2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8.377" v="80" actId="20577"/>
          <ac:spMkLst>
            <pc:docMk/>
            <pc:sldMk cId="0" sldId="257"/>
            <ac:spMk id="73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3:05.325" v="82" actId="20577"/>
          <ac:spMkLst>
            <pc:docMk/>
            <pc:sldMk cId="0" sldId="257"/>
            <ac:spMk id="7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3:07.775" v="83" actId="20577"/>
          <ac:spMkLst>
            <pc:docMk/>
            <pc:sldMk cId="0" sldId="257"/>
            <ac:spMk id="75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6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7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8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3:01.573" v="81" actId="20577"/>
          <ac:spMkLst>
            <pc:docMk/>
            <pc:sldMk cId="0" sldId="257"/>
            <ac:spMk id="79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80" creationId="{00000000-0000-0000-0000-000000000000}"/>
          </ac:spMkLst>
        </pc:spChg>
        <pc:picChg chg="add mod">
          <ac:chgData name="Holly Maitland" userId="8e3f6ad8eb21f222" providerId="LiveId" clId="{D34615FF-4915-DA49-988F-B54B9D1C3D74}" dt="2022-07-26T01:10:33.802" v="69"/>
          <ac:picMkLst>
            <pc:docMk/>
            <pc:sldMk cId="0" sldId="257"/>
            <ac:picMk id="3" creationId="{026DE866-8B21-F311-08AF-9F8DC6346DF6}"/>
          </ac:picMkLst>
        </pc:picChg>
        <pc:picChg chg="add mod">
          <ac:chgData name="Holly Maitland" userId="8e3f6ad8eb21f222" providerId="LiveId" clId="{D34615FF-4915-DA49-988F-B54B9D1C3D74}" dt="2022-07-26T01:10:33.802" v="69"/>
          <ac:picMkLst>
            <pc:docMk/>
            <pc:sldMk cId="0" sldId="257"/>
            <ac:picMk id="4" creationId="{50F25BE6-B2EB-9984-7170-D30A2C937C21}"/>
          </ac:picMkLst>
        </pc:picChg>
        <pc:picChg chg="del mod">
          <ac:chgData name="Holly Maitland" userId="8e3f6ad8eb21f222" providerId="LiveId" clId="{D34615FF-4915-DA49-988F-B54B9D1C3D74}" dt="2022-07-26T01:10:32.662" v="68" actId="478"/>
          <ac:picMkLst>
            <pc:docMk/>
            <pc:sldMk cId="0" sldId="257"/>
            <ac:picMk id="81" creationId="{00000000-0000-0000-0000-000000000000}"/>
          </ac:picMkLst>
        </pc:picChg>
      </pc:sldChg>
      <pc:sldChg chg="addSp delSp modSp mod">
        <pc:chgData name="Holly Maitland" userId="8e3f6ad8eb21f222" providerId="LiveId" clId="{D34615FF-4915-DA49-988F-B54B9D1C3D74}" dt="2022-07-26T01:20:20.853" v="146" actId="2085"/>
        <pc:sldMkLst>
          <pc:docMk/>
          <pc:sldMk cId="0" sldId="258"/>
        </pc:sldMkLst>
        <pc:spChg chg="add mod">
          <ac:chgData name="Holly Maitland" userId="8e3f6ad8eb21f222" providerId="LiveId" clId="{D34615FF-4915-DA49-988F-B54B9D1C3D74}" dt="2022-07-26T01:17:07.821" v="112" actId="1076"/>
          <ac:spMkLst>
            <pc:docMk/>
            <pc:sldMk cId="0" sldId="258"/>
            <ac:spMk id="2" creationId="{38C1CF09-5DAF-B160-27C3-36A7EE94C413}"/>
          </ac:spMkLst>
        </pc:spChg>
        <pc:spChg chg="add del mod">
          <ac:chgData name="Holly Maitland" userId="8e3f6ad8eb21f222" providerId="LiveId" clId="{D34615FF-4915-DA49-988F-B54B9D1C3D74}" dt="2022-07-26T01:13:51.719" v="90" actId="478"/>
          <ac:spMkLst>
            <pc:docMk/>
            <pc:sldMk cId="0" sldId="258"/>
            <ac:spMk id="5" creationId="{184DAC67-4DF9-DC02-1B14-F4FF84309F80}"/>
          </ac:spMkLst>
        </pc:spChg>
        <pc:spChg chg="add mod">
          <ac:chgData name="Holly Maitland" userId="8e3f6ad8eb21f222" providerId="LiveId" clId="{D34615FF-4915-DA49-988F-B54B9D1C3D74}" dt="2022-07-26T01:14:59.588" v="110" actId="1035"/>
          <ac:spMkLst>
            <pc:docMk/>
            <pc:sldMk cId="0" sldId="258"/>
            <ac:spMk id="7" creationId="{2EF22909-BAD7-AECC-BA13-B9EC9DB38346}"/>
          </ac:spMkLst>
        </pc:spChg>
        <pc:spChg chg="del mod">
          <ac:chgData name="Holly Maitland" userId="8e3f6ad8eb21f222" providerId="LiveId" clId="{D34615FF-4915-DA49-988F-B54B9D1C3D74}" dt="2022-07-26T01:10:49.505" v="74" actId="478"/>
          <ac:spMkLst>
            <pc:docMk/>
            <pc:sldMk cId="0" sldId="258"/>
            <ac:spMk id="86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87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88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89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0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1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2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3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5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6" creationId="{00000000-0000-0000-0000-000000000000}"/>
          </ac:spMkLst>
        </pc:spChg>
        <pc:spChg chg="del mod">
          <ac:chgData name="Holly Maitland" userId="8e3f6ad8eb21f222" providerId="LiveId" clId="{D34615FF-4915-DA49-988F-B54B9D1C3D74}" dt="2022-07-26T01:14:04.068" v="93" actId="478"/>
          <ac:spMkLst>
            <pc:docMk/>
            <pc:sldMk cId="0" sldId="258"/>
            <ac:spMk id="98" creationId="{00000000-0000-0000-0000-000000000000}"/>
          </ac:spMkLst>
        </pc:spChg>
        <pc:picChg chg="add mod">
          <ac:chgData name="Holly Maitland" userId="8e3f6ad8eb21f222" providerId="LiveId" clId="{D34615FF-4915-DA49-988F-B54B9D1C3D74}" dt="2022-07-26T01:14:59.588" v="110" actId="1035"/>
          <ac:picMkLst>
            <pc:docMk/>
            <pc:sldMk cId="0" sldId="258"/>
            <ac:picMk id="3" creationId="{1BA92295-320E-1B43-1924-4EBBB1DB1684}"/>
          </ac:picMkLst>
        </pc:picChg>
        <pc:picChg chg="add mod">
          <ac:chgData name="Holly Maitland" userId="8e3f6ad8eb21f222" providerId="LiveId" clId="{D34615FF-4915-DA49-988F-B54B9D1C3D74}" dt="2022-07-26T01:10:50.660" v="75"/>
          <ac:picMkLst>
            <pc:docMk/>
            <pc:sldMk cId="0" sldId="258"/>
            <ac:picMk id="4" creationId="{6ABCB154-B08D-2B1F-D558-C2917CAA6681}"/>
          </ac:picMkLst>
        </pc:picChg>
        <pc:picChg chg="del mod">
          <ac:chgData name="Holly Maitland" userId="8e3f6ad8eb21f222" providerId="LiveId" clId="{D34615FF-4915-DA49-988F-B54B9D1C3D74}" dt="2022-07-26T01:10:36.929" v="71" actId="478"/>
          <ac:picMkLst>
            <pc:docMk/>
            <pc:sldMk cId="0" sldId="258"/>
            <ac:picMk id="97" creationId="{00000000-0000-0000-0000-000000000000}"/>
          </ac:picMkLst>
        </pc:picChg>
      </pc:sldChg>
    </pc:docChg>
  </pc:docChgLst>
  <pc:docChgLst>
    <pc:chgData name="Kahu Te Whaiti" userId="13e0cd1bea5b43cf" providerId="LiveId" clId="{8E4AD619-2209-4645-BCB5-E35066CFF894}"/>
    <pc:docChg chg="modSld">
      <pc:chgData name="Kahu Te Whaiti" userId="13e0cd1bea5b43cf" providerId="LiveId" clId="{8E4AD619-2209-4645-BCB5-E35066CFF894}" dt="2022-07-15T01:35:57.887" v="262" actId="20577"/>
      <pc:docMkLst>
        <pc:docMk/>
      </pc:docMkLst>
      <pc:sldChg chg="modSp mod">
        <pc:chgData name="Kahu Te Whaiti" userId="13e0cd1bea5b43cf" providerId="LiveId" clId="{8E4AD619-2209-4645-BCB5-E35066CFF894}" dt="2022-07-15T01:20:01.261" v="0" actId="20577"/>
        <pc:sldMkLst>
          <pc:docMk/>
          <pc:sldMk cId="0" sldId="256"/>
        </pc:sldMkLst>
        <pc:spChg chg="mod">
          <ac:chgData name="Kahu Te Whaiti" userId="13e0cd1bea5b43cf" providerId="LiveId" clId="{8E4AD619-2209-4645-BCB5-E35066CFF894}" dt="2022-07-15T01:20:01.261" v="0" actId="20577"/>
          <ac:spMkLst>
            <pc:docMk/>
            <pc:sldMk cId="0" sldId="256"/>
            <ac:spMk id="65" creationId="{00000000-0000-0000-0000-000000000000}"/>
          </ac:spMkLst>
        </pc:spChg>
      </pc:sldChg>
      <pc:sldChg chg="modSp mod">
        <pc:chgData name="Kahu Te Whaiti" userId="13e0cd1bea5b43cf" providerId="LiveId" clId="{8E4AD619-2209-4645-BCB5-E35066CFF894}" dt="2022-07-15T01:34:40.096" v="256" actId="6549"/>
        <pc:sldMkLst>
          <pc:docMk/>
          <pc:sldMk cId="0" sldId="257"/>
        </pc:sldMkLst>
        <pc:spChg chg="mod">
          <ac:chgData name="Kahu Te Whaiti" userId="13e0cd1bea5b43cf" providerId="LiveId" clId="{8E4AD619-2209-4645-BCB5-E35066CFF894}" dt="2022-07-15T01:33:19.033" v="219" actId="6549"/>
          <ac:spMkLst>
            <pc:docMk/>
            <pc:sldMk cId="0" sldId="257"/>
            <ac:spMk id="72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4:46.318" v="27" actId="20577"/>
          <ac:spMkLst>
            <pc:docMk/>
            <pc:sldMk cId="0" sldId="257"/>
            <ac:spMk id="73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34:40.096" v="256" actId="6549"/>
          <ac:spMkLst>
            <pc:docMk/>
            <pc:sldMk cId="0" sldId="257"/>
            <ac:spMk id="74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6:15.873" v="33" actId="20577"/>
          <ac:spMkLst>
            <pc:docMk/>
            <pc:sldMk cId="0" sldId="257"/>
            <ac:spMk id="76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9:30.976" v="136" actId="20577"/>
          <ac:spMkLst>
            <pc:docMk/>
            <pc:sldMk cId="0" sldId="257"/>
            <ac:spMk id="78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6:34.911" v="37" actId="20577"/>
          <ac:spMkLst>
            <pc:docMk/>
            <pc:sldMk cId="0" sldId="257"/>
            <ac:spMk id="79" creationId="{00000000-0000-0000-0000-000000000000}"/>
          </ac:spMkLst>
        </pc:spChg>
      </pc:sldChg>
      <pc:sldChg chg="modSp mod">
        <pc:chgData name="Kahu Te Whaiti" userId="13e0cd1bea5b43cf" providerId="LiveId" clId="{8E4AD619-2209-4645-BCB5-E35066CFF894}" dt="2022-07-15T01:35:57.887" v="262" actId="20577"/>
        <pc:sldMkLst>
          <pc:docMk/>
          <pc:sldMk cId="0" sldId="258"/>
        </pc:sldMkLst>
        <pc:spChg chg="mod">
          <ac:chgData name="Kahu Te Whaiti" userId="13e0cd1bea5b43cf" providerId="LiveId" clId="{8E4AD619-2209-4645-BCB5-E35066CFF894}" dt="2022-07-15T01:35:57.887" v="262" actId="20577"/>
          <ac:spMkLst>
            <pc:docMk/>
            <pc:sldMk cId="0" sldId="258"/>
            <ac:spMk id="94" creationId="{00000000-0000-0000-0000-000000000000}"/>
          </ac:spMkLst>
        </pc:spChg>
      </pc:sldChg>
    </pc:docChg>
  </pc:docChgLst>
  <pc:docChgLst>
    <pc:chgData name="Holly Maitland" userId="8e3f6ad8eb21f222" providerId="LiveId" clId="{5E496128-5924-BF44-B0A9-1EBFB8DF4C3A}"/>
    <pc:docChg chg="delSld modSld">
      <pc:chgData name="Holly Maitland" userId="8e3f6ad8eb21f222" providerId="LiveId" clId="{5E496128-5924-BF44-B0A9-1EBFB8DF4C3A}" dt="2022-07-27T04:22:00.958" v="1" actId="20577"/>
      <pc:docMkLst>
        <pc:docMk/>
      </pc:docMkLst>
      <pc:sldChg chg="del">
        <pc:chgData name="Holly Maitland" userId="8e3f6ad8eb21f222" providerId="LiveId" clId="{5E496128-5924-BF44-B0A9-1EBFB8DF4C3A}" dt="2022-07-27T04:21:56.518" v="0" actId="2696"/>
        <pc:sldMkLst>
          <pc:docMk/>
          <pc:sldMk cId="0" sldId="256"/>
        </pc:sldMkLst>
      </pc:sldChg>
      <pc:sldChg chg="modSp mod">
        <pc:chgData name="Holly Maitland" userId="8e3f6ad8eb21f222" providerId="LiveId" clId="{5E496128-5924-BF44-B0A9-1EBFB8DF4C3A}" dt="2022-07-27T04:22:00.958" v="1" actId="20577"/>
        <pc:sldMkLst>
          <pc:docMk/>
          <pc:sldMk cId="0" sldId="258"/>
        </pc:sldMkLst>
        <pc:spChg chg="mod">
          <ac:chgData name="Holly Maitland" userId="8e3f6ad8eb21f222" providerId="LiveId" clId="{5E496128-5924-BF44-B0A9-1EBFB8DF4C3A}" dt="2022-07-27T04:22:00.958" v="1" actId="20577"/>
          <ac:spMkLst>
            <pc:docMk/>
            <pc:sldMk cId="0" sldId="258"/>
            <ac:spMk id="7" creationId="{2EF22909-BAD7-AECC-BA13-B9EC9DB383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5bf58b3f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5bf58b3f5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5bf58b3f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5bf58b3f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517775" y="595925"/>
            <a:ext cx="576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439625" y="20755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3.Ko hea te ingoa tūturu mō Rāpaki?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4734150" y="12778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2.Ko hea e rua ingoa anō mō Te Waihora?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439625" y="12918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1.Ko hea te awa me te whenua rāhui Māori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ki te raki o te pā o Peketā?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734150" y="20756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4.  He aha ngā kai e toru ka kitea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te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whanga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o Ōtākou? 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4734150" y="2873297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6.E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noho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ana a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Mokomoko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i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waenga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i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ēhea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tāone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rua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i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Murihiku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439625" y="2859322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5.Nā wai i keri te roto o Wairewa? 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439625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7.Ko hea te ingoa tūturu mō Kaikōura?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4734150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8.Ko hea te pā kua whakatūria ki Taumutu?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439625" y="44267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9.I whakatūria e Te Rakiwhakaputa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tōna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pā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ki tēhea whanga?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4734150" y="44128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10.He aha te kōrero a Makō i tana rongo atu e pā ana ki te rawaka o te kai ki Wairewa.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3530D1-84E3-CED8-C0CD-E8AF9E3EAA0D}"/>
              </a:ext>
            </a:extLst>
          </p:cNvPr>
          <p:cNvSpPr/>
          <p:nvPr/>
        </p:nvSpPr>
        <p:spPr>
          <a:xfrm>
            <a:off x="0" y="0"/>
            <a:ext cx="9144000" cy="11266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6DE866-8B21-F311-08AF-9F8DC6346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53" y="318183"/>
            <a:ext cx="3499054" cy="677942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0F25BE6-B2EB-9984-7170-D30A2C937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030" y="260791"/>
            <a:ext cx="2145195" cy="653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/>
          <p:nvPr/>
        </p:nvSpPr>
        <p:spPr>
          <a:xfrm>
            <a:off x="439625" y="20755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3. </a:t>
            </a: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 Rāpaki-o-Te-Rakiwhakaputa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4734150" y="12778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2.</a:t>
            </a: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 Kete-ika-a-Rākaihautū / Te Kete-ika-a-Tūtekawa / Lake Ellesmere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439625" y="12918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9700" lvl="0" algn="ctr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1.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Kahutara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River /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Kahutara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G Native Reserve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4734150" y="20756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4.fi</a:t>
            </a: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 and shellfish, tohorā , paikea , makō, hāpuku, </a:t>
            </a:r>
            <a:r>
              <a:rPr lang="en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pātiki</a:t>
            </a: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hokahoka</a:t>
            </a: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aua (yelloweye mullet), wheke, pāra, pātutuki (blue cod), tuaki , roroa, kākahi whētiko , pūpū and tio </a:t>
            </a:r>
            <a:endParaRPr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4734150" y="2873297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6.Waihōpai and Awarua</a:t>
            </a:r>
            <a:endParaRPr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439625" y="2859322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5. Rākaihautū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439625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Te Ahi-Kai-Kōura-a-Tama-ki-Te-Raki 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4734150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8.Orariki Pā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439625" y="44267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9.Whakaraupō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4734150" y="44128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10.Taku pane ki uta, </a:t>
            </a:r>
            <a:r>
              <a:rPr lang="en" sz="105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aku</a:t>
            </a: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sz="105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waewae</a:t>
            </a: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ki tai. </a:t>
            </a: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Inland </a:t>
            </a:r>
            <a:b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pillow for my head and on the coast a rest </a:t>
            </a:r>
            <a:b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my feet</a:t>
            </a:r>
            <a:endParaRPr sz="105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C1CF09-5DAF-B160-27C3-36A7EE94C413}"/>
              </a:ext>
            </a:extLst>
          </p:cNvPr>
          <p:cNvSpPr/>
          <p:nvPr/>
        </p:nvSpPr>
        <p:spPr>
          <a:xfrm>
            <a:off x="0" y="0"/>
            <a:ext cx="9144000" cy="11266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BA92295-320E-1B43-1924-4EBBB1DB1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53" y="212047"/>
            <a:ext cx="3499054" cy="677942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ABCB154-B08D-2B1F-D558-C2917CAA6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030" y="260791"/>
            <a:ext cx="2145195" cy="6535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F22909-BAD7-AECC-BA13-B9EC9DB38346}"/>
              </a:ext>
            </a:extLst>
          </p:cNvPr>
          <p:cNvSpPr txBox="1"/>
          <p:nvPr/>
        </p:nvSpPr>
        <p:spPr>
          <a:xfrm>
            <a:off x="481695" y="73154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NZ" b="1" dirty="0">
                <a:ln w="9525" cap="flat" cmpd="sng">
                  <a:noFill/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Ngā </a:t>
            </a:r>
            <a:r>
              <a:rPr lang="en-NZ" b="1">
                <a:ln w="9525" cap="flat" cmpd="sng">
                  <a:noFill/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Whakautu</a:t>
            </a:r>
            <a:endParaRPr lang="en-NZ" b="1" dirty="0"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264</Words>
  <Application>Microsoft Macintosh PowerPoint</Application>
  <PresentationFormat>On-screen Show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 Sans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Holly Maitland</cp:lastModifiedBy>
  <cp:revision>1</cp:revision>
  <dcterms:modified xsi:type="dcterms:W3CDTF">2022-07-27T04:22:01Z</dcterms:modified>
</cp:coreProperties>
</file>