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Nunito" pitchFamily="2" charset="77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622"/>
    <a:srgbClr val="FFD205"/>
    <a:srgbClr val="C7484B"/>
    <a:srgbClr val="6EC4EF"/>
    <a:srgbClr val="529B58"/>
    <a:srgbClr val="3C4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9F043A8-497B-494F-9DAC-1AA540136ADB}">
  <a:tblStyle styleId="{99F043A8-497B-494F-9DAC-1AA540136A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1"/>
    <p:restoredTop sz="94656"/>
  </p:normalViewPr>
  <p:slideViewPr>
    <p:cSldViewPr snapToGrid="0">
      <p:cViewPr varScale="1">
        <p:scale>
          <a:sx n="186" d="100"/>
          <a:sy n="186" d="100"/>
        </p:scale>
        <p:origin x="150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y Maitland" userId="0080063b-8528-4e19-81d8-14de69308503" providerId="ADAL" clId="{7910989A-9AF7-2446-90E8-AC1E53CCBC0B}"/>
    <pc:docChg chg="undo custSel modSld">
      <pc:chgData name="Holly Maitland" userId="0080063b-8528-4e19-81d8-14de69308503" providerId="ADAL" clId="{7910989A-9AF7-2446-90E8-AC1E53CCBC0B}" dt="2023-07-26T02:26:53.986" v="128" actId="2711"/>
      <pc:docMkLst>
        <pc:docMk/>
      </pc:docMkLst>
      <pc:sldChg chg="delSp modSp mod">
        <pc:chgData name="Holly Maitland" userId="0080063b-8528-4e19-81d8-14de69308503" providerId="ADAL" clId="{7910989A-9AF7-2446-90E8-AC1E53CCBC0B}" dt="2023-07-26T02:26:23.696" v="123" actId="2711"/>
        <pc:sldMkLst>
          <pc:docMk/>
          <pc:sldMk cId="0" sldId="256"/>
        </pc:sldMkLst>
        <pc:spChg chg="mod">
          <ac:chgData name="Holly Maitland" userId="0080063b-8528-4e19-81d8-14de69308503" providerId="ADAL" clId="{7910989A-9AF7-2446-90E8-AC1E53CCBC0B}" dt="2023-07-26T02:00:03.360" v="13" actId="20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20:47.027" v="69" actId="1076"/>
          <ac:spMkLst>
            <pc:docMk/>
            <pc:sldMk cId="0" sldId="256"/>
            <ac:spMk id="55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20:34.076" v="64" actId="1076"/>
          <ac:spMkLst>
            <pc:docMk/>
            <pc:sldMk cId="0" sldId="256"/>
            <ac:spMk id="59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1:59:28.965" v="5" actId="692"/>
          <ac:spMkLst>
            <pc:docMk/>
            <pc:sldMk cId="0" sldId="256"/>
            <ac:spMk id="61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17:10.561" v="16" actId="692"/>
          <ac:spMkLst>
            <pc:docMk/>
            <pc:sldMk cId="0" sldId="256"/>
            <ac:spMk id="63" creationId="{00000000-0000-0000-0000-000000000000}"/>
          </ac:spMkLst>
        </pc:spChg>
        <pc:graphicFrameChg chg="mod modGraphic">
          <ac:chgData name="Holly Maitland" userId="0080063b-8528-4e19-81d8-14de69308503" providerId="ADAL" clId="{7910989A-9AF7-2446-90E8-AC1E53CCBC0B}" dt="2023-07-26T02:26:12.764" v="122" actId="2711"/>
          <ac:graphicFrameMkLst>
            <pc:docMk/>
            <pc:sldMk cId="0" sldId="256"/>
            <ac:graphicFrameMk id="57" creationId="{00000000-0000-0000-0000-000000000000}"/>
          </ac:graphicFrameMkLst>
        </pc:graphicFrameChg>
        <pc:graphicFrameChg chg="modGraphic">
          <ac:chgData name="Holly Maitland" userId="0080063b-8528-4e19-81d8-14de69308503" providerId="ADAL" clId="{7910989A-9AF7-2446-90E8-AC1E53CCBC0B}" dt="2023-07-26T02:26:23.696" v="123" actId="2711"/>
          <ac:graphicFrameMkLst>
            <pc:docMk/>
            <pc:sldMk cId="0" sldId="256"/>
            <ac:graphicFrameMk id="58" creationId="{00000000-0000-0000-0000-000000000000}"/>
          </ac:graphicFrameMkLst>
        </pc:graphicFrameChg>
        <pc:picChg chg="del mod">
          <ac:chgData name="Holly Maitland" userId="0080063b-8528-4e19-81d8-14de69308503" providerId="ADAL" clId="{7910989A-9AF7-2446-90E8-AC1E53CCBC0B}" dt="2023-07-26T02:20:21.182" v="59" actId="478"/>
          <ac:picMkLst>
            <pc:docMk/>
            <pc:sldMk cId="0" sldId="256"/>
            <ac:picMk id="60" creationId="{00000000-0000-0000-0000-000000000000}"/>
          </ac:picMkLst>
        </pc:picChg>
        <pc:picChg chg="del">
          <ac:chgData name="Holly Maitland" userId="0080063b-8528-4e19-81d8-14de69308503" providerId="ADAL" clId="{7910989A-9AF7-2446-90E8-AC1E53CCBC0B}" dt="2023-07-26T02:20:36.546" v="66" actId="478"/>
          <ac:picMkLst>
            <pc:docMk/>
            <pc:sldMk cId="0" sldId="256"/>
            <ac:picMk id="62" creationId="{00000000-0000-0000-0000-000000000000}"/>
          </ac:picMkLst>
        </pc:picChg>
        <pc:picChg chg="del">
          <ac:chgData name="Holly Maitland" userId="0080063b-8528-4e19-81d8-14de69308503" providerId="ADAL" clId="{7910989A-9AF7-2446-90E8-AC1E53CCBC0B}" dt="2023-07-26T02:20:36.056" v="65" actId="478"/>
          <ac:picMkLst>
            <pc:docMk/>
            <pc:sldMk cId="0" sldId="256"/>
            <ac:picMk id="64" creationId="{00000000-0000-0000-0000-000000000000}"/>
          </ac:picMkLst>
        </pc:picChg>
      </pc:sldChg>
      <pc:sldChg chg="delSp modSp mod">
        <pc:chgData name="Holly Maitland" userId="0080063b-8528-4e19-81d8-14de69308503" providerId="ADAL" clId="{7910989A-9AF7-2446-90E8-AC1E53CCBC0B}" dt="2023-07-26T02:26:36.729" v="125" actId="2711"/>
        <pc:sldMkLst>
          <pc:docMk/>
          <pc:sldMk cId="0" sldId="257"/>
        </pc:sldMkLst>
        <pc:spChg chg="mod">
          <ac:chgData name="Holly Maitland" userId="0080063b-8528-4e19-81d8-14de69308503" providerId="ADAL" clId="{7910989A-9AF7-2446-90E8-AC1E53CCBC0B}" dt="2023-07-26T02:20:18.429" v="58" actId="1076"/>
          <ac:spMkLst>
            <pc:docMk/>
            <pc:sldMk cId="0" sldId="257"/>
            <ac:spMk id="69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20:18.429" v="58" actId="1076"/>
          <ac:spMkLst>
            <pc:docMk/>
            <pc:sldMk cId="0" sldId="257"/>
            <ac:spMk id="70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21:36.144" v="81" actId="1076"/>
          <ac:spMkLst>
            <pc:docMk/>
            <pc:sldMk cId="0" sldId="257"/>
            <ac:spMk id="71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22:51.286" v="98" actId="255"/>
          <ac:spMkLst>
            <pc:docMk/>
            <pc:sldMk cId="0" sldId="257"/>
            <ac:spMk id="74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18:47.300" v="34" actId="207"/>
          <ac:spMkLst>
            <pc:docMk/>
            <pc:sldMk cId="0" sldId="257"/>
            <ac:spMk id="77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21:03.581" v="70" actId="692"/>
          <ac:spMkLst>
            <pc:docMk/>
            <pc:sldMk cId="0" sldId="257"/>
            <ac:spMk id="78" creationId="{00000000-0000-0000-0000-000000000000}"/>
          </ac:spMkLst>
        </pc:spChg>
        <pc:graphicFrameChg chg="modGraphic">
          <ac:chgData name="Holly Maitland" userId="0080063b-8528-4e19-81d8-14de69308503" providerId="ADAL" clId="{7910989A-9AF7-2446-90E8-AC1E53CCBC0B}" dt="2023-07-26T02:26:30.736" v="124" actId="2711"/>
          <ac:graphicFrameMkLst>
            <pc:docMk/>
            <pc:sldMk cId="0" sldId="257"/>
            <ac:graphicFrameMk id="72" creationId="{00000000-0000-0000-0000-000000000000}"/>
          </ac:graphicFrameMkLst>
        </pc:graphicFrameChg>
        <pc:graphicFrameChg chg="mod modGraphic">
          <ac:chgData name="Holly Maitland" userId="0080063b-8528-4e19-81d8-14de69308503" providerId="ADAL" clId="{7910989A-9AF7-2446-90E8-AC1E53CCBC0B}" dt="2023-07-26T02:26:36.729" v="125" actId="2711"/>
          <ac:graphicFrameMkLst>
            <pc:docMk/>
            <pc:sldMk cId="0" sldId="257"/>
            <ac:graphicFrameMk id="73" creationId="{00000000-0000-0000-0000-000000000000}"/>
          </ac:graphicFrameMkLst>
        </pc:graphicFrameChg>
        <pc:picChg chg="del mod">
          <ac:chgData name="Holly Maitland" userId="0080063b-8528-4e19-81d8-14de69308503" providerId="ADAL" clId="{7910989A-9AF7-2446-90E8-AC1E53CCBC0B}" dt="2023-07-26T02:19:39.918" v="49" actId="478"/>
          <ac:picMkLst>
            <pc:docMk/>
            <pc:sldMk cId="0" sldId="257"/>
            <ac:picMk id="75" creationId="{00000000-0000-0000-0000-000000000000}"/>
          </ac:picMkLst>
        </pc:picChg>
        <pc:picChg chg="del">
          <ac:chgData name="Holly Maitland" userId="0080063b-8528-4e19-81d8-14de69308503" providerId="ADAL" clId="{7910989A-9AF7-2446-90E8-AC1E53CCBC0B}" dt="2023-07-26T02:21:05.694" v="71" actId="478"/>
          <ac:picMkLst>
            <pc:docMk/>
            <pc:sldMk cId="0" sldId="257"/>
            <ac:picMk id="76" creationId="{00000000-0000-0000-0000-000000000000}"/>
          </ac:picMkLst>
        </pc:picChg>
      </pc:sldChg>
      <pc:sldChg chg="delSp modSp mod">
        <pc:chgData name="Holly Maitland" userId="0080063b-8528-4e19-81d8-14de69308503" providerId="ADAL" clId="{7910989A-9AF7-2446-90E8-AC1E53CCBC0B}" dt="2023-07-26T02:26:53.986" v="128" actId="2711"/>
        <pc:sldMkLst>
          <pc:docMk/>
          <pc:sldMk cId="0" sldId="258"/>
        </pc:sldMkLst>
        <pc:spChg chg="mod">
          <ac:chgData name="Holly Maitland" userId="0080063b-8528-4e19-81d8-14de69308503" providerId="ADAL" clId="{7910989A-9AF7-2446-90E8-AC1E53CCBC0B}" dt="2023-07-26T02:22:34.210" v="94" actId="207"/>
          <ac:spMkLst>
            <pc:docMk/>
            <pc:sldMk cId="0" sldId="258"/>
            <ac:spMk id="84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25:46.471" v="121" actId="1076"/>
          <ac:spMkLst>
            <pc:docMk/>
            <pc:sldMk cId="0" sldId="258"/>
            <ac:spMk id="88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22:20.532" v="87" actId="692"/>
          <ac:spMkLst>
            <pc:docMk/>
            <pc:sldMk cId="0" sldId="258"/>
            <ac:spMk id="91" creationId="{00000000-0000-0000-0000-000000000000}"/>
          </ac:spMkLst>
        </pc:spChg>
        <pc:spChg chg="mod">
          <ac:chgData name="Holly Maitland" userId="0080063b-8528-4e19-81d8-14de69308503" providerId="ADAL" clId="{7910989A-9AF7-2446-90E8-AC1E53CCBC0B}" dt="2023-07-26T02:24:06.863" v="100" actId="692"/>
          <ac:spMkLst>
            <pc:docMk/>
            <pc:sldMk cId="0" sldId="258"/>
            <ac:spMk id="92" creationId="{00000000-0000-0000-0000-000000000000}"/>
          </ac:spMkLst>
        </pc:spChg>
        <pc:graphicFrameChg chg="mod modGraphic">
          <ac:chgData name="Holly Maitland" userId="0080063b-8528-4e19-81d8-14de69308503" providerId="ADAL" clId="{7910989A-9AF7-2446-90E8-AC1E53CCBC0B}" dt="2023-07-26T02:26:46.523" v="127" actId="2711"/>
          <ac:graphicFrameMkLst>
            <pc:docMk/>
            <pc:sldMk cId="0" sldId="258"/>
            <ac:graphicFrameMk id="86" creationId="{00000000-0000-0000-0000-000000000000}"/>
          </ac:graphicFrameMkLst>
        </pc:graphicFrameChg>
        <pc:graphicFrameChg chg="mod modGraphic">
          <ac:chgData name="Holly Maitland" userId="0080063b-8528-4e19-81d8-14de69308503" providerId="ADAL" clId="{7910989A-9AF7-2446-90E8-AC1E53CCBC0B}" dt="2023-07-26T02:26:53.986" v="128" actId="2711"/>
          <ac:graphicFrameMkLst>
            <pc:docMk/>
            <pc:sldMk cId="0" sldId="258"/>
            <ac:graphicFrameMk id="87" creationId="{00000000-0000-0000-0000-000000000000}"/>
          </ac:graphicFrameMkLst>
        </pc:graphicFrameChg>
        <pc:picChg chg="del">
          <ac:chgData name="Holly Maitland" userId="0080063b-8528-4e19-81d8-14de69308503" providerId="ADAL" clId="{7910989A-9AF7-2446-90E8-AC1E53CCBC0B}" dt="2023-07-26T02:22:23.155" v="88" actId="478"/>
          <ac:picMkLst>
            <pc:docMk/>
            <pc:sldMk cId="0" sldId="258"/>
            <ac:picMk id="89" creationId="{00000000-0000-0000-0000-000000000000}"/>
          </ac:picMkLst>
        </pc:picChg>
        <pc:picChg chg="del">
          <ac:chgData name="Holly Maitland" userId="0080063b-8528-4e19-81d8-14de69308503" providerId="ADAL" clId="{7910989A-9AF7-2446-90E8-AC1E53CCBC0B}" dt="2023-07-26T02:23:00.546" v="99" actId="478"/>
          <ac:picMkLst>
            <pc:docMk/>
            <pc:sldMk cId="0" sldId="258"/>
            <ac:picMk id="90" creationId="{00000000-0000-0000-0000-000000000000}"/>
          </ac:picMkLst>
        </pc:picChg>
      </pc:sldChg>
    </pc:docChg>
  </pc:docChgLst>
  <pc:docChgLst>
    <pc:chgData name="Kahu" userId="dd9f05c0-9ef1-42fc-a61a-0781696a3f8e" providerId="ADAL" clId="{1DEEB6C6-9F40-4FA6-B42F-493A203C362E}"/>
    <pc:docChg chg="modSld">
      <pc:chgData name="Kahu" userId="dd9f05c0-9ef1-42fc-a61a-0781696a3f8e" providerId="ADAL" clId="{1DEEB6C6-9F40-4FA6-B42F-493A203C362E}" dt="2023-07-25T22:33:42.853" v="19" actId="20577"/>
      <pc:docMkLst>
        <pc:docMk/>
      </pc:docMkLst>
      <pc:sldChg chg="modSp mod">
        <pc:chgData name="Kahu" userId="dd9f05c0-9ef1-42fc-a61a-0781696a3f8e" providerId="ADAL" clId="{1DEEB6C6-9F40-4FA6-B42F-493A203C362E}" dt="2023-07-25T22:21:14.675" v="3" actId="20577"/>
        <pc:sldMkLst>
          <pc:docMk/>
          <pc:sldMk cId="0" sldId="257"/>
        </pc:sldMkLst>
        <pc:graphicFrameChg chg="modGraphic">
          <ac:chgData name="Kahu" userId="dd9f05c0-9ef1-42fc-a61a-0781696a3f8e" providerId="ADAL" clId="{1DEEB6C6-9F40-4FA6-B42F-493A203C362E}" dt="2023-07-25T22:21:14.675" v="3" actId="20577"/>
          <ac:graphicFrameMkLst>
            <pc:docMk/>
            <pc:sldMk cId="0" sldId="257"/>
            <ac:graphicFrameMk id="72" creationId="{00000000-0000-0000-0000-000000000000}"/>
          </ac:graphicFrameMkLst>
        </pc:graphicFrameChg>
      </pc:sldChg>
      <pc:sldChg chg="modSp mod">
        <pc:chgData name="Kahu" userId="dd9f05c0-9ef1-42fc-a61a-0781696a3f8e" providerId="ADAL" clId="{1DEEB6C6-9F40-4FA6-B42F-493A203C362E}" dt="2023-07-25T22:33:42.853" v="19" actId="20577"/>
        <pc:sldMkLst>
          <pc:docMk/>
          <pc:sldMk cId="0" sldId="258"/>
        </pc:sldMkLst>
        <pc:spChg chg="mod">
          <ac:chgData name="Kahu" userId="dd9f05c0-9ef1-42fc-a61a-0781696a3f8e" providerId="ADAL" clId="{1DEEB6C6-9F40-4FA6-B42F-493A203C362E}" dt="2023-07-25T22:33:42.853" v="19" actId="20577"/>
          <ac:spMkLst>
            <pc:docMk/>
            <pc:sldMk cId="0" sldId="258"/>
            <ac:spMk id="88" creationId="{00000000-0000-0000-0000-000000000000}"/>
          </ac:spMkLst>
        </pc:spChg>
        <pc:graphicFrameChg chg="modGraphic">
          <ac:chgData name="Kahu" userId="dd9f05c0-9ef1-42fc-a61a-0781696a3f8e" providerId="ADAL" clId="{1DEEB6C6-9F40-4FA6-B42F-493A203C362E}" dt="2023-07-25T22:33:24.744" v="17" actId="20577"/>
          <ac:graphicFrameMkLst>
            <pc:docMk/>
            <pc:sldMk cId="0" sldId="258"/>
            <ac:graphicFrameMk id="8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69cfa4060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69cfa4060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569cfa406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569cfa406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69cfa4060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69cfa4060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19650" y="296400"/>
            <a:ext cx="23160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 err="1">
                <a:solidFill>
                  <a:schemeClr val="tx1"/>
                </a:solidFill>
              </a:rPr>
              <a:t>Tikumu</a:t>
            </a:r>
            <a:endParaRPr sz="2800" b="1" dirty="0">
              <a:solidFill>
                <a:schemeClr val="tx1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98164" y="975800"/>
            <a:ext cx="3661225" cy="631800"/>
          </a:xfrm>
          <a:prstGeom prst="rect">
            <a:avLst/>
          </a:prstGeom>
          <a:solidFill>
            <a:srgbClr val="3C4D7A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kōrero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Huataki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mō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tikumu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e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hōrapa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ana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tipu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Waipounamu. He taonga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rau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tikumu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hei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whatu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weruweru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hei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whatu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pākē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</a:t>
            </a:r>
            <a:endParaRPr sz="900" dirty="0">
              <a:solidFill>
                <a:schemeClr val="bg1"/>
              </a:solidFill>
              <a:latin typeface="Arial" panose="020B0604020202020204" pitchFamily="34" charset="0"/>
              <a:ea typeface="Nunito"/>
              <a:cs typeface="Arial" panose="020B0604020202020204" pitchFamily="34" charset="0"/>
              <a:sym typeface="Nuni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739750" y="322800"/>
            <a:ext cx="2316000" cy="4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/>
              <a:t>Pōhā</a:t>
            </a:r>
            <a:endParaRPr sz="2800" b="1"/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1632611471"/>
              </p:ext>
            </p:extLst>
          </p:nvPr>
        </p:nvGraphicFramePr>
        <p:xfrm>
          <a:off x="398164" y="1931488"/>
          <a:ext cx="3661225" cy="2758350"/>
        </p:xfrm>
        <a:graphic>
          <a:graphicData uri="http://schemas.openxmlformats.org/drawingml/2006/table">
            <a:tbl>
              <a:tblPr>
                <a:noFill/>
                <a:tableStyleId>{99F043A8-497B-494F-9DAC-1AA540136ADB}</a:tableStyleId>
              </a:tblPr>
              <a:tblGrid>
                <a:gridCol w="67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 err="1"/>
                        <a:t>Ako</a:t>
                      </a:r>
                      <a:endParaRPr sz="1000" b="1" dirty="0"/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kahu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kaitara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whatua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harakeke, ki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kiekie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tikumu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rānei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kua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oti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waiwai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he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whānui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hukahuka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ka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takoto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tētahi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papanga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runga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tētahi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pare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atu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ua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Rangahaua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āhua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o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momo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pākē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Whakaarohia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rahi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tae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papanga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Rangahaua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tikumu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aha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tēnei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taonga? Ka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tipu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 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 aha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anō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 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whakamahinga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o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tikumu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 err="1"/>
                        <a:t>Auaha</a:t>
                      </a:r>
                      <a:endParaRPr sz="1000" b="1" dirty="0"/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Waihangatia he pākē mō tēnei ao hurihuri nei ki ngā taputapu/ rawa/papanga rerekē. Whakarākaihia kia auaha te whakaaro. </a:t>
                      </a:r>
                      <a:endParaRPr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Tuku Atu</a:t>
                      </a:r>
                      <a:endParaRPr sz="1000" b="1" dirty="0"/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Kuhuna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pākē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whakaaturia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karaehe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anō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 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nei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he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whakaaturanga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o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kaitui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kākahu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o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ao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!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Whakairihia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 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pākē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pātū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o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akomanga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674406061"/>
              </p:ext>
            </p:extLst>
          </p:nvPr>
        </p:nvGraphicFramePr>
        <p:xfrm>
          <a:off x="4924463" y="1684285"/>
          <a:ext cx="3661225" cy="2978450"/>
        </p:xfrm>
        <a:graphic>
          <a:graphicData uri="http://schemas.openxmlformats.org/drawingml/2006/table">
            <a:tbl>
              <a:tblPr>
                <a:noFill/>
                <a:tableStyleId>{99F043A8-497B-494F-9DAC-1AA540136ADB}</a:tableStyleId>
              </a:tblPr>
              <a:tblGrid>
                <a:gridCol w="58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9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Ako</a:t>
                      </a:r>
                      <a:endParaRPr sz="1000" b="1"/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 </a:t>
                      </a:r>
                      <a:r>
                        <a:rPr lang="en" sz="10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rimurapa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hei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pēke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e </a:t>
                      </a:r>
                      <a:r>
                        <a:rPr lang="en" sz="10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pupuri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ana </a:t>
                      </a:r>
                      <a:r>
                        <a:rPr lang="en" sz="10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manu</a:t>
                      </a:r>
                      <a:endParaRPr sz="10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ipu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mahia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rimurapa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ki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kiri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tōtara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rānei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pupuri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tītī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kōtutu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</a:t>
                      </a:r>
                      <a:endParaRPr sz="10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Rangahaua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pōhā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Ka mahi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tonu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ēnei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rā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</a:t>
                      </a:r>
                      <a:endParaRPr sz="10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Ohia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manomano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momo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ipu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momo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pēke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momo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pōhā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pupuri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ēnei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rā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Me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pēhea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tātou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e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pupuri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e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tiaki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ēnei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rā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 </a:t>
                      </a:r>
                      <a:endParaRPr sz="10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Auaha</a:t>
                      </a:r>
                      <a:endParaRPr sz="1000" b="1"/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Waihangatia he momo pōhā mō tēnei wā. Whakarākaihia, ka mutu, raua tētahi kai ki roto (he pihikete, he huarākau, he momo kīnaki)</a:t>
                      </a:r>
                      <a:endParaRPr sz="1000"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Tuku Atu</a:t>
                      </a:r>
                      <a:endParaRPr sz="1000" b="1"/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Takoha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atu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pōhā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whānau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ki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kaiako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ki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ō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hoa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rānei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tohu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o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manaaki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</a:t>
                      </a:r>
                      <a:endParaRPr sz="10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Tuhia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he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kāri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mihi,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whakairihia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10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pōhā</a:t>
                      </a:r>
                      <a:r>
                        <a:rPr lang="en" sz="10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</a:t>
                      </a:r>
                      <a:endParaRPr sz="10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959301" y="1054232"/>
            <a:ext cx="3884552" cy="474935"/>
          </a:xfrm>
          <a:prstGeom prst="rect">
            <a:avLst/>
          </a:prstGeom>
          <a:solidFill>
            <a:srgbClr val="529B5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tere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hora kai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manuhiri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mai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tētahi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pōhā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kākā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 Kia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mutu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whāngai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manuhiri,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kua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haumaru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raro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manaakitanga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Tiotio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</a:t>
            </a:r>
            <a:endParaRPr sz="900" dirty="0">
              <a:solidFill>
                <a:schemeClr val="bg1"/>
              </a:solidFill>
              <a:latin typeface="Arial" panose="020B0604020202020204" pitchFamily="34" charset="0"/>
              <a:ea typeface="Nunito"/>
              <a:cs typeface="Arial" panose="020B0604020202020204" pitchFamily="34" charset="0"/>
              <a:sym typeface="Nunito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64438" y="178638"/>
            <a:ext cx="4226400" cy="4786200"/>
          </a:xfrm>
          <a:prstGeom prst="rect">
            <a:avLst/>
          </a:prstGeom>
          <a:noFill/>
          <a:ln w="76200" cap="flat" cmpd="sng">
            <a:solidFill>
              <a:srgbClr val="3C4D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C4D7A"/>
              </a:solidFill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4784538" y="178650"/>
            <a:ext cx="4226400" cy="4786200"/>
          </a:xfrm>
          <a:prstGeom prst="rect">
            <a:avLst/>
          </a:prstGeom>
          <a:noFill/>
          <a:ln w="76200" cap="flat" cmpd="sng">
            <a:solidFill>
              <a:srgbClr val="529B5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943838" y="347350"/>
            <a:ext cx="26676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 err="1"/>
              <a:t>Manaakitanga</a:t>
            </a:r>
            <a:endParaRPr sz="2800" b="1" dirty="0"/>
          </a:p>
        </p:txBody>
      </p:sp>
      <p:sp>
        <p:nvSpPr>
          <p:cNvPr id="70" name="Google Shape;70;p14"/>
          <p:cNvSpPr txBox="1"/>
          <p:nvPr/>
        </p:nvSpPr>
        <p:spPr>
          <a:xfrm>
            <a:off x="492451" y="977731"/>
            <a:ext cx="3744502" cy="755168"/>
          </a:xfrm>
          <a:prstGeom prst="rect">
            <a:avLst/>
          </a:prstGeom>
          <a:solidFill>
            <a:srgbClr val="6EC4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pōwhiritia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Huataki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Kahurangi e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Ngāti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Rangitāne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tuku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whaine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whenua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hoki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hei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kāinga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mōna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 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tere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hora kai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manuhiri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mai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tētahi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pōhā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kākā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 Kia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mutu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whāngai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manuhiri,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kua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haumaru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raro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manaakitanga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Tiotio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</a:t>
            </a:r>
            <a:endParaRPr sz="900" dirty="0">
              <a:solidFill>
                <a:schemeClr val="bg1"/>
              </a:solidFill>
              <a:latin typeface="Arial" panose="020B0604020202020204" pitchFamily="34" charset="0"/>
              <a:ea typeface="Nunito"/>
              <a:cs typeface="Arial" panose="020B0604020202020204" pitchFamily="34" charset="0"/>
              <a:sym typeface="Nunito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739750" y="347350"/>
            <a:ext cx="2316000" cy="4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 err="1"/>
              <a:t>Hau</a:t>
            </a:r>
            <a:endParaRPr sz="2800" b="1" dirty="0"/>
          </a:p>
        </p:txBody>
      </p:sp>
      <p:graphicFrame>
        <p:nvGraphicFramePr>
          <p:cNvPr id="72" name="Google Shape;72;p14"/>
          <p:cNvGraphicFramePr/>
          <p:nvPr>
            <p:extLst>
              <p:ext uri="{D42A27DB-BD31-4B8C-83A1-F6EECF244321}">
                <p14:modId xmlns:p14="http://schemas.microsoft.com/office/powerpoint/2010/main" val="2043787843"/>
              </p:ext>
            </p:extLst>
          </p:nvPr>
        </p:nvGraphicFramePr>
        <p:xfrm>
          <a:off x="447038" y="2030288"/>
          <a:ext cx="3661225" cy="2560230"/>
        </p:xfrm>
        <a:graphic>
          <a:graphicData uri="http://schemas.openxmlformats.org/drawingml/2006/table">
            <a:tbl>
              <a:tblPr>
                <a:noFill/>
                <a:tableStyleId>{99F043A8-497B-494F-9DAC-1AA540136ADB}</a:tableStyleId>
              </a:tblPr>
              <a:tblGrid>
                <a:gridCol w="65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</a:t>
                      </a:r>
                      <a:endParaRPr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Uia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ētahi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hoa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ētahi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whānau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manaakitanga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He aha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manaakitanga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rātou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  Ka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pēhea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piropiro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mēnā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ētahi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manaaki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koe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 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 aha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tikanga o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kupu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manaaki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Auaha</a:t>
                      </a:r>
                      <a:endParaRPr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Tunua he kai mā ngā pōua/tāua (tokotoru) hei manaaki i a rāua/rātou. Hai tauria: he hūpa huawhenua, he hanawiti, he parāoa, he pihikete, he māwhena te mea te mea.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Titoa he karakia hai whakapai kai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Tuku Atu</a:t>
                      </a:r>
                      <a:endParaRPr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Ūhia te tēpu, he aha ngā taputapu hai whakarākai i te tēpu? He putiputi, he rama, he anga aha rānei?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Tākina te karakia, mihia ō manuhiri.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Ka kai tahi koutou. 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3" name="Google Shape;73;p14"/>
          <p:cNvGraphicFramePr/>
          <p:nvPr>
            <p:extLst>
              <p:ext uri="{D42A27DB-BD31-4B8C-83A1-F6EECF244321}">
                <p14:modId xmlns:p14="http://schemas.microsoft.com/office/powerpoint/2010/main" val="2139746476"/>
              </p:ext>
            </p:extLst>
          </p:nvPr>
        </p:nvGraphicFramePr>
        <p:xfrm>
          <a:off x="4990324" y="1741550"/>
          <a:ext cx="3783727" cy="2916820"/>
        </p:xfrm>
        <a:graphic>
          <a:graphicData uri="http://schemas.openxmlformats.org/drawingml/2006/table">
            <a:tbl>
              <a:tblPr>
                <a:noFill/>
                <a:tableStyleId>{99F043A8-497B-494F-9DAC-1AA540136ADB}</a:tableStyleId>
              </a:tblPr>
              <a:tblGrid>
                <a:gridCol w="695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8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322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</a:t>
                      </a:r>
                      <a:endParaRPr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 aha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momo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rohe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Akona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kāpehu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Ko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wai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atua o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 He aha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ētahi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kōrero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mōna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</a:t>
                      </a:r>
                      <a:endParaRPr sz="9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Mātakina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matapae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huarere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mō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wiki. E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pēhea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ana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 Ko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wāhi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o Aotearoa kaha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pupuhi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ai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</a:t>
                      </a:r>
                      <a:endParaRPr sz="9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Rangahaua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momo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taonga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pūoro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oro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e puta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pērā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kōauau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pūtātara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aha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ēnā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taonga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pūoro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Tūhuratia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momo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tangitangi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</a:t>
                      </a:r>
                      <a:endParaRPr sz="9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Auaha</a:t>
                      </a:r>
                      <a:endParaRPr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Hangaia he taonga pūoro. Whakarākaihia, ā, whakatangihia. </a:t>
                      </a:r>
                      <a:endParaRPr sz="500"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Titoa he mahi ā-ringa e tohu ana i ngā nekehanga me ngā oro o ngā hau.</a:t>
                      </a:r>
                      <a:endParaRPr sz="500"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Tuku Atu</a:t>
                      </a:r>
                      <a:endParaRPr sz="5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Whakangahautia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karaehe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me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 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whānau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Whakatūria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konohete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!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4" name="Google Shape;74;p14"/>
          <p:cNvSpPr txBox="1"/>
          <p:nvPr/>
        </p:nvSpPr>
        <p:spPr>
          <a:xfrm>
            <a:off x="5016353" y="961969"/>
            <a:ext cx="3757699" cy="673058"/>
          </a:xfrm>
          <a:prstGeom prst="rect">
            <a:avLst/>
          </a:prstGeom>
          <a:solidFill>
            <a:srgbClr val="C7484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 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Huatahi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e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hī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ika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ana 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huri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hau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me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ohorere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anō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pūhia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ki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waho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ki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moana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Raukawakawa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 E kore a muri e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hokia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</a:t>
            </a:r>
            <a:endParaRPr sz="900" dirty="0">
              <a:solidFill>
                <a:schemeClr val="bg1"/>
              </a:solidFill>
              <a:latin typeface="Arial" panose="020B0604020202020204" pitchFamily="34" charset="0"/>
              <a:ea typeface="Nunito"/>
              <a:cs typeface="Arial" panose="020B0604020202020204" pitchFamily="34" charset="0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haere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hī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ika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anō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pā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mai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wairuatoa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 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huri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hau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whakawhiti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anō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moana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Raukawakawa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</a:t>
            </a:r>
            <a:endParaRPr sz="900" dirty="0">
              <a:solidFill>
                <a:schemeClr val="bg1"/>
              </a:solidFill>
              <a:latin typeface="Arial" panose="020B0604020202020204" pitchFamily="34" charset="0"/>
              <a:ea typeface="Nunito"/>
              <a:cs typeface="Arial" panose="020B0604020202020204" pitchFamily="34" charset="0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164438" y="178650"/>
            <a:ext cx="4226400" cy="4786200"/>
          </a:xfrm>
          <a:prstGeom prst="rect">
            <a:avLst/>
          </a:prstGeom>
          <a:noFill/>
          <a:ln w="76200" cap="flat" cmpd="sng">
            <a:solidFill>
              <a:srgbClr val="6EC4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4784538" y="178650"/>
            <a:ext cx="4226400" cy="4786200"/>
          </a:xfrm>
          <a:prstGeom prst="rect">
            <a:avLst/>
          </a:prstGeom>
          <a:noFill/>
          <a:ln w="76200" cap="flat" cmpd="sng">
            <a:solidFill>
              <a:srgbClr val="C748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/>
        </p:nvSpPr>
        <p:spPr>
          <a:xfrm>
            <a:off x="1053800" y="270000"/>
            <a:ext cx="26676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/>
              <a:t>Kāinga</a:t>
            </a:r>
            <a:endParaRPr sz="2800" b="1"/>
          </a:p>
        </p:txBody>
      </p:sp>
      <p:sp>
        <p:nvSpPr>
          <p:cNvPr id="84" name="Google Shape;84;p15"/>
          <p:cNvSpPr txBox="1"/>
          <p:nvPr/>
        </p:nvSpPr>
        <p:spPr>
          <a:xfrm>
            <a:off x="512438" y="896350"/>
            <a:ext cx="3691937" cy="726000"/>
          </a:xfrm>
          <a:prstGeom prst="rect">
            <a:avLst/>
          </a:prstGeom>
          <a:solidFill>
            <a:srgbClr val="FFD20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haere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kōrero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mō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wāhi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taurikura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me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kai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Waipounamu.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ēnei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kōrero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mīharo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makere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mai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ko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riri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ka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māpuna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ake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ko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ngākau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rorotu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 He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tino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wānanga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haere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mō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whai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kāinga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hou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 Mate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kāinga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tahi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ora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kāinga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rua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</a:t>
            </a:r>
            <a:endParaRPr sz="900" dirty="0">
              <a:solidFill>
                <a:schemeClr val="bg1"/>
              </a:solidFill>
              <a:latin typeface="Arial" panose="020B0604020202020204" pitchFamily="34" charset="0"/>
              <a:ea typeface="Nunito"/>
              <a:cs typeface="Arial" panose="020B0604020202020204" pitchFamily="34" charset="0"/>
              <a:sym typeface="Nunito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5750725" y="270000"/>
            <a:ext cx="2316000" cy="4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/>
              <a:t>Mahinga Kai</a:t>
            </a:r>
            <a:endParaRPr sz="2800" b="1"/>
          </a:p>
        </p:txBody>
      </p:sp>
      <p:graphicFrame>
        <p:nvGraphicFramePr>
          <p:cNvPr id="86" name="Google Shape;86;p15"/>
          <p:cNvGraphicFramePr/>
          <p:nvPr>
            <p:extLst>
              <p:ext uri="{D42A27DB-BD31-4B8C-83A1-F6EECF244321}">
                <p14:modId xmlns:p14="http://schemas.microsoft.com/office/powerpoint/2010/main" val="599429757"/>
              </p:ext>
            </p:extLst>
          </p:nvPr>
        </p:nvGraphicFramePr>
        <p:xfrm>
          <a:off x="512437" y="1700495"/>
          <a:ext cx="3691937" cy="3054520"/>
        </p:xfrm>
        <a:graphic>
          <a:graphicData uri="http://schemas.openxmlformats.org/drawingml/2006/table">
            <a:tbl>
              <a:tblPr>
                <a:noFill/>
                <a:tableStyleId>{99F043A8-497B-494F-9DAC-1AA540136ADB}</a:tableStyleId>
              </a:tblPr>
              <a:tblGrid>
                <a:gridCol w="647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4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</a:t>
                      </a:r>
                      <a:endParaRPr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 aha te āhuatanga o te kāinga e noho nei koe? He māra kai i reira? Tata ana tō kāinga ki tātahi? Ki te ngahere? Ki ngā toa? </a:t>
                      </a:r>
                      <a:endParaRPr sz="90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Whakatauritetia ngā kāinga o mua ki ngā kāinga o nāianei. He aha ngā rerekētanga? Matapakihia ngā piki me ngā heke.</a:t>
                      </a:r>
                      <a:endParaRPr sz="90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Auaha</a:t>
                      </a:r>
                      <a:endParaRPr sz="1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Waihangatia he kāinga mō tō whānau.  Ka hanga ki te hangarau matihiko (minecraft/scratch), ki ngā poraka (lego), ka tāngia pikitia, hangaia pea ki ngā pouaka nunui, e hia kē nei ngā momo taputapu, he kai kei ō ringa!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Tuku Atu</a:t>
                      </a:r>
                      <a:endParaRPr sz="1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Tū ki te whakatairangahia tō kāinga ki tō karaehe hei whakaaweawe i a rātou ki te whakatau āe he wāhi mīharo tēnā hai kāinga mō rātou. He aha ngā painga? 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Waihangatia tētahi kiriata poto (30 hēkona te roa) hai whakatairanga me he kaihoko whare koe.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15"/>
          <p:cNvGraphicFramePr/>
          <p:nvPr>
            <p:extLst>
              <p:ext uri="{D42A27DB-BD31-4B8C-83A1-F6EECF244321}">
                <p14:modId xmlns:p14="http://schemas.microsoft.com/office/powerpoint/2010/main" val="283956157"/>
              </p:ext>
            </p:extLst>
          </p:nvPr>
        </p:nvGraphicFramePr>
        <p:xfrm>
          <a:off x="4989875" y="1700495"/>
          <a:ext cx="3803946" cy="3165225"/>
        </p:xfrm>
        <a:graphic>
          <a:graphicData uri="http://schemas.openxmlformats.org/drawingml/2006/table">
            <a:tbl>
              <a:tblPr>
                <a:noFill/>
                <a:tableStyleId>{99F043A8-497B-494F-9DAC-1AA540136ADB}</a:tableStyleId>
              </a:tblPr>
              <a:tblGrid>
                <a:gridCol w="601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1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2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</a:t>
                      </a:r>
                      <a:endParaRPr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Uia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ētahi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tāngata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mōhio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ai he aha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momo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māori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reka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rātou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He aha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rohe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 </a:t>
                      </a:r>
                      <a:endParaRPr sz="9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whānau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mahinga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whānau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? Ko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wai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toki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ngaki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māra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ki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ruku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 moana, ki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patu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poaka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ki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kohi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wātakirihi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ki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rama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tuna?</a:t>
                      </a:r>
                      <a:endParaRPr sz="9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 aha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tukanga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mahinga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kai?</a:t>
                      </a:r>
                      <a:endParaRPr sz="9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I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o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Matariki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ko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hautapu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tētahi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o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tikanga.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Rangahaua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hautapu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me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momo</a:t>
                      </a:r>
                      <a:r>
                        <a:rPr lang="en" sz="9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kai.</a:t>
                      </a:r>
                      <a:endParaRPr sz="9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Auaha</a:t>
                      </a:r>
                      <a:endParaRPr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Tuhia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kohia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rānei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ētahi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tohutao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hei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hanga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pukapuka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</a:t>
                      </a:r>
                      <a:endParaRPr sz="900" dirty="0"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Tunua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he </a:t>
                      </a: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hūpa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huawhenua</a:t>
                      </a:r>
                      <a:r>
                        <a:rPr lang="en" sz="900" dirty="0"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</a:t>
                      </a:r>
                      <a:endParaRPr sz="900" dirty="0"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Tuku Atu</a:t>
                      </a:r>
                      <a:endParaRPr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Whakawhāitia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ngā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tohutao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pukapuka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tohutao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Tohaina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ki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whānau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ki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marae, ki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hoa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ki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karaehe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Whakahaere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hautapu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hai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o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Matariki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Kainga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hūpa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,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 aha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rānei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.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Nā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wai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kai? 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Nō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 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hea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hoki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</a:t>
                      </a:r>
                      <a:r>
                        <a:rPr lang="en" sz="900" dirty="0" err="1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te</a:t>
                      </a:r>
                      <a:r>
                        <a:rPr lang="en" sz="9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Nunito"/>
                          <a:cs typeface="Arial" panose="020B0604020202020204" pitchFamily="34" charset="0"/>
                          <a:sym typeface="Nunito"/>
                        </a:rPr>
                        <a:t> kai?</a:t>
                      </a:r>
                      <a:endParaRPr sz="900" dirty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Nunito"/>
                        <a:cs typeface="Arial" panose="020B0604020202020204" pitchFamily="34" charset="0"/>
                        <a:sym typeface="Nunito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43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8" name="Google Shape;88;p15"/>
          <p:cNvSpPr txBox="1"/>
          <p:nvPr/>
        </p:nvSpPr>
        <p:spPr>
          <a:xfrm>
            <a:off x="5023604" y="896350"/>
            <a:ext cx="3770217" cy="726000"/>
          </a:xfrm>
          <a:prstGeom prst="rect">
            <a:avLst/>
          </a:prstGeom>
          <a:solidFill>
            <a:srgbClr val="F6862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Ka kī a Te Huataki ko Tapuwae o Uenuku te maunga e muia ana e te tīti, e te weka. I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kōrero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mō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kākā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,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te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tūī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me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ngā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 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momo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 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rakiraki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 I kōrero mō te tuna, te inanga me ngā momo ika. I kōrero hoki mō ngā </a:t>
            </a:r>
            <a:r>
              <a:rPr lang="en" sz="900" dirty="0" err="1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kererū</a:t>
            </a:r>
            <a:r>
              <a:rPr lang="en" sz="900" dirty="0">
                <a:solidFill>
                  <a:schemeClr val="bg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. I tō Tiotio whare, i kai i te kākā me te kūmara.</a:t>
            </a:r>
            <a:endParaRPr sz="900" dirty="0">
              <a:solidFill>
                <a:schemeClr val="bg1"/>
              </a:solidFill>
              <a:latin typeface="Arial" panose="020B0604020202020204" pitchFamily="34" charset="0"/>
              <a:ea typeface="Nunito"/>
              <a:cs typeface="Arial" panose="020B0604020202020204" pitchFamily="34" charset="0"/>
              <a:sym typeface="Nunito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164438" y="178650"/>
            <a:ext cx="4226400" cy="4786200"/>
          </a:xfrm>
          <a:prstGeom prst="rect">
            <a:avLst/>
          </a:prstGeom>
          <a:noFill/>
          <a:ln w="76200" cap="flat" cmpd="sng">
            <a:solidFill>
              <a:srgbClr val="FFD20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4795513" y="178650"/>
            <a:ext cx="4226400" cy="4786200"/>
          </a:xfrm>
          <a:prstGeom prst="rect">
            <a:avLst/>
          </a:prstGeom>
          <a:noFill/>
          <a:ln w="76200" cap="flat" cmpd="sng">
            <a:solidFill>
              <a:srgbClr val="F686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1165</Words>
  <Application>Microsoft Macintosh PowerPoint</Application>
  <PresentationFormat>On-screen Show (16:9)</PresentationFormat>
  <Paragraphs>106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Nunito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Holly Maitland</cp:lastModifiedBy>
  <cp:revision>1</cp:revision>
  <dcterms:modified xsi:type="dcterms:W3CDTF">2023-07-26T02:26:55Z</dcterms:modified>
</cp:coreProperties>
</file>