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721"/>
    <a:srgbClr val="3C4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 varScale="1">
        <p:scale>
          <a:sx n="143" d="100"/>
          <a:sy n="143" d="100"/>
        </p:scale>
        <p:origin x="76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hu Te Whaiti" userId="13e0cd1bea5b43cf" providerId="LiveId" clId="{8E4AD619-2209-4645-BCB5-E35066CFF894}"/>
    <pc:docChg chg="modSld">
      <pc:chgData name="Kahu Te Whaiti" userId="13e0cd1bea5b43cf" providerId="LiveId" clId="{8E4AD619-2209-4645-BCB5-E35066CFF894}" dt="2022-07-15T01:35:57.887" v="262" actId="20577"/>
      <pc:docMkLst>
        <pc:docMk/>
      </pc:docMkLst>
      <pc:sldChg chg="modSp mod">
        <pc:chgData name="Kahu Te Whaiti" userId="13e0cd1bea5b43cf" providerId="LiveId" clId="{8E4AD619-2209-4645-BCB5-E35066CFF894}" dt="2022-07-15T01:20:01.261" v="0" actId="20577"/>
        <pc:sldMkLst>
          <pc:docMk/>
          <pc:sldMk cId="0" sldId="256"/>
        </pc:sldMkLst>
        <pc:spChg chg="mod">
          <ac:chgData name="Kahu Te Whaiti" userId="13e0cd1bea5b43cf" providerId="LiveId" clId="{8E4AD619-2209-4645-BCB5-E35066CFF894}" dt="2022-07-15T01:20:01.261" v="0" actId="20577"/>
          <ac:spMkLst>
            <pc:docMk/>
            <pc:sldMk cId="0" sldId="256"/>
            <ac:spMk id="65" creationId="{00000000-0000-0000-0000-000000000000}"/>
          </ac:spMkLst>
        </pc:spChg>
      </pc:sldChg>
      <pc:sldChg chg="modSp mod">
        <pc:chgData name="Kahu Te Whaiti" userId="13e0cd1bea5b43cf" providerId="LiveId" clId="{8E4AD619-2209-4645-BCB5-E35066CFF894}" dt="2022-07-15T01:34:40.096" v="256" actId="6549"/>
        <pc:sldMkLst>
          <pc:docMk/>
          <pc:sldMk cId="0" sldId="257"/>
        </pc:sldMkLst>
        <pc:spChg chg="mod">
          <ac:chgData name="Kahu Te Whaiti" userId="13e0cd1bea5b43cf" providerId="LiveId" clId="{8E4AD619-2209-4645-BCB5-E35066CFF894}" dt="2022-07-15T01:33:19.033" v="219" actId="6549"/>
          <ac:spMkLst>
            <pc:docMk/>
            <pc:sldMk cId="0" sldId="257"/>
            <ac:spMk id="72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4:46.318" v="27" actId="20577"/>
          <ac:spMkLst>
            <pc:docMk/>
            <pc:sldMk cId="0" sldId="257"/>
            <ac:spMk id="73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34:40.096" v="256" actId="6549"/>
          <ac:spMkLst>
            <pc:docMk/>
            <pc:sldMk cId="0" sldId="257"/>
            <ac:spMk id="74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6:15.873" v="33" actId="20577"/>
          <ac:spMkLst>
            <pc:docMk/>
            <pc:sldMk cId="0" sldId="257"/>
            <ac:spMk id="76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9:30.976" v="136" actId="20577"/>
          <ac:spMkLst>
            <pc:docMk/>
            <pc:sldMk cId="0" sldId="257"/>
            <ac:spMk id="78" creationId="{00000000-0000-0000-0000-000000000000}"/>
          </ac:spMkLst>
        </pc:spChg>
        <pc:spChg chg="mod">
          <ac:chgData name="Kahu Te Whaiti" userId="13e0cd1bea5b43cf" providerId="LiveId" clId="{8E4AD619-2209-4645-BCB5-E35066CFF894}" dt="2022-07-15T01:26:34.911" v="37" actId="20577"/>
          <ac:spMkLst>
            <pc:docMk/>
            <pc:sldMk cId="0" sldId="257"/>
            <ac:spMk id="79" creationId="{00000000-0000-0000-0000-000000000000}"/>
          </ac:spMkLst>
        </pc:spChg>
      </pc:sldChg>
      <pc:sldChg chg="modSp mod">
        <pc:chgData name="Kahu Te Whaiti" userId="13e0cd1bea5b43cf" providerId="LiveId" clId="{8E4AD619-2209-4645-BCB5-E35066CFF894}" dt="2022-07-15T01:35:57.887" v="262" actId="20577"/>
        <pc:sldMkLst>
          <pc:docMk/>
          <pc:sldMk cId="0" sldId="258"/>
        </pc:sldMkLst>
        <pc:spChg chg="mod">
          <ac:chgData name="Kahu Te Whaiti" userId="13e0cd1bea5b43cf" providerId="LiveId" clId="{8E4AD619-2209-4645-BCB5-E35066CFF894}" dt="2022-07-15T01:35:57.887" v="262" actId="20577"/>
          <ac:spMkLst>
            <pc:docMk/>
            <pc:sldMk cId="0" sldId="258"/>
            <ac:spMk id="94" creationId="{00000000-0000-0000-0000-000000000000}"/>
          </ac:spMkLst>
        </pc:spChg>
      </pc:sldChg>
    </pc:docChg>
  </pc:docChgLst>
  <pc:docChgLst>
    <pc:chgData name="Holly Maitland" userId="8e3f6ad8eb21f222" providerId="LiveId" clId="{C141EEAC-0FC6-2746-9142-AEF18A3104A1}"/>
    <pc:docChg chg="delSld">
      <pc:chgData name="Holly Maitland" userId="8e3f6ad8eb21f222" providerId="LiveId" clId="{C141EEAC-0FC6-2746-9142-AEF18A3104A1}" dt="2022-07-27T04:21:44.872" v="0" actId="2696"/>
      <pc:docMkLst>
        <pc:docMk/>
      </pc:docMkLst>
      <pc:sldChg chg="del">
        <pc:chgData name="Holly Maitland" userId="8e3f6ad8eb21f222" providerId="LiveId" clId="{C141EEAC-0FC6-2746-9142-AEF18A3104A1}" dt="2022-07-27T04:21:44.872" v="0" actId="2696"/>
        <pc:sldMkLst>
          <pc:docMk/>
          <pc:sldMk cId="0" sldId="257"/>
        </pc:sldMkLst>
      </pc:sldChg>
    </pc:docChg>
  </pc:docChgLst>
  <pc:docChgLst>
    <pc:chgData name="Holly Maitland" userId="8e3f6ad8eb21f222" providerId="LiveId" clId="{D34615FF-4915-DA49-988F-B54B9D1C3D74}"/>
    <pc:docChg chg="undo custSel modSld">
      <pc:chgData name="Holly Maitland" userId="8e3f6ad8eb21f222" providerId="LiveId" clId="{D34615FF-4915-DA49-988F-B54B9D1C3D74}" dt="2022-07-26T01:20:20.853" v="146" actId="2085"/>
      <pc:docMkLst>
        <pc:docMk/>
      </pc:docMkLst>
      <pc:sldChg chg="addSp delSp modSp mod">
        <pc:chgData name="Holly Maitland" userId="8e3f6ad8eb21f222" providerId="LiveId" clId="{D34615FF-4915-DA49-988F-B54B9D1C3D74}" dt="2022-07-26T01:10:28.074" v="66" actId="1076"/>
        <pc:sldMkLst>
          <pc:docMk/>
          <pc:sldMk cId="0" sldId="256"/>
        </pc:sldMkLst>
        <pc:spChg chg="add mod">
          <ac:chgData name="Holly Maitland" userId="8e3f6ad8eb21f222" providerId="LiveId" clId="{D34615FF-4915-DA49-988F-B54B9D1C3D74}" dt="2022-07-26T01:10:28.074" v="66" actId="1076"/>
          <ac:spMkLst>
            <pc:docMk/>
            <pc:sldMk cId="0" sldId="256"/>
            <ac:spMk id="4" creationId="{9679CCBD-DF84-946D-C2D0-E2AB91AC163B}"/>
          </ac:spMkLst>
        </pc:spChg>
        <pc:spChg chg="del mod">
          <ac:chgData name="Holly Maitland" userId="8e3f6ad8eb21f222" providerId="LiveId" clId="{D34615FF-4915-DA49-988F-B54B9D1C3D74}" dt="2022-07-26T01:10:21.627" v="64" actId="478"/>
          <ac:spMkLst>
            <pc:docMk/>
            <pc:sldMk cId="0" sldId="256"/>
            <ac:spMk id="5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27.480" v="30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0:03.745" v="58" actId="1076"/>
          <ac:spMkLst>
            <pc:docMk/>
            <pc:sldMk cId="0" sldId="256"/>
            <ac:spMk id="5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26.135" v="29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46.850" v="36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52.009" v="38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32.616" v="32" actId="20577"/>
          <ac:spMkLst>
            <pc:docMk/>
            <pc:sldMk cId="0" sldId="256"/>
            <ac:spMk id="6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34.670" v="33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54.049" v="39" actId="20577"/>
          <ac:spMkLst>
            <pc:docMk/>
            <pc:sldMk cId="0" sldId="256"/>
            <ac:spMk id="6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6:42.840" v="35" actId="2057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07:02.921" v="40" actId="20577"/>
          <ac:spMkLst>
            <pc:docMk/>
            <pc:sldMk cId="0" sldId="256"/>
            <ac:spMk id="65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0:28.074" v="66" actId="1076"/>
          <ac:picMkLst>
            <pc:docMk/>
            <pc:sldMk cId="0" sldId="256"/>
            <ac:picMk id="3" creationId="{7F3F7D38-717A-8793-0FA2-04EA9A198060}"/>
          </ac:picMkLst>
        </pc:picChg>
        <pc:picChg chg="add del mod">
          <ac:chgData name="Holly Maitland" userId="8e3f6ad8eb21f222" providerId="LiveId" clId="{D34615FF-4915-DA49-988F-B54B9D1C3D74}" dt="2022-07-26T01:07:22.685" v="44" actId="478"/>
          <ac:picMkLst>
            <pc:docMk/>
            <pc:sldMk cId="0" sldId="256"/>
            <ac:picMk id="6" creationId="{F09E0AEE-BDFA-0E56-32F7-9DED1F80C3D7}"/>
          </ac:picMkLst>
        </pc:picChg>
        <pc:picChg chg="add mod">
          <ac:chgData name="Holly Maitland" userId="8e3f6ad8eb21f222" providerId="LiveId" clId="{D34615FF-4915-DA49-988F-B54B9D1C3D74}" dt="2022-07-26T01:10:28.074" v="66" actId="1076"/>
          <ac:picMkLst>
            <pc:docMk/>
            <pc:sldMk cId="0" sldId="256"/>
            <ac:picMk id="8" creationId="{EC594B96-6ED8-6165-9818-48C080B9245E}"/>
          </ac:picMkLst>
        </pc:picChg>
        <pc:picChg chg="del mod">
          <ac:chgData name="Holly Maitland" userId="8e3f6ad8eb21f222" providerId="LiveId" clId="{D34615FF-4915-DA49-988F-B54B9D1C3D74}" dt="2022-07-26T01:02:39.791" v="5" actId="478"/>
          <ac:picMkLst>
            <pc:docMk/>
            <pc:sldMk cId="0" sldId="256"/>
            <ac:picMk id="55" creationId="{00000000-0000-0000-0000-000000000000}"/>
          </ac:picMkLst>
        </pc:picChg>
      </pc:sldChg>
      <pc:sldChg chg="addSp delSp modSp mod">
        <pc:chgData name="Holly Maitland" userId="8e3f6ad8eb21f222" providerId="LiveId" clId="{D34615FF-4915-DA49-988F-B54B9D1C3D74}" dt="2022-07-26T01:13:07.775" v="83" actId="20577"/>
        <pc:sldMkLst>
          <pc:docMk/>
          <pc:sldMk cId="0" sldId="257"/>
        </pc:sldMkLst>
        <pc:spChg chg="add mod">
          <ac:chgData name="Holly Maitland" userId="8e3f6ad8eb21f222" providerId="LiveId" clId="{D34615FF-4915-DA49-988F-B54B9D1C3D74}" dt="2022-07-26T01:10:33.802" v="69"/>
          <ac:spMkLst>
            <pc:docMk/>
            <pc:sldMk cId="0" sldId="257"/>
            <ac:spMk id="2" creationId="{AB3530D1-84E3-CED8-C0CD-E8AF9E3EAA0D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8.377" v="80" actId="20577"/>
          <ac:spMkLst>
            <pc:docMk/>
            <pc:sldMk cId="0" sldId="257"/>
            <ac:spMk id="7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5.325" v="82" actId="20577"/>
          <ac:spMkLst>
            <pc:docMk/>
            <pc:sldMk cId="0" sldId="257"/>
            <ac:spMk id="7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7.775" v="83" actId="20577"/>
          <ac:spMkLst>
            <pc:docMk/>
            <pc:sldMk cId="0" sldId="257"/>
            <ac:spMk id="75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7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3:01.573" v="81" actId="20577"/>
          <ac:spMkLst>
            <pc:docMk/>
            <pc:sldMk cId="0" sldId="257"/>
            <ac:spMk id="7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12:54.709" v="79" actId="207"/>
          <ac:spMkLst>
            <pc:docMk/>
            <pc:sldMk cId="0" sldId="257"/>
            <ac:spMk id="80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0:33.802" v="69"/>
          <ac:picMkLst>
            <pc:docMk/>
            <pc:sldMk cId="0" sldId="257"/>
            <ac:picMk id="3" creationId="{026DE866-8B21-F311-08AF-9F8DC6346DF6}"/>
          </ac:picMkLst>
        </pc:picChg>
        <pc:picChg chg="add mod">
          <ac:chgData name="Holly Maitland" userId="8e3f6ad8eb21f222" providerId="LiveId" clId="{D34615FF-4915-DA49-988F-B54B9D1C3D74}" dt="2022-07-26T01:10:33.802" v="69"/>
          <ac:picMkLst>
            <pc:docMk/>
            <pc:sldMk cId="0" sldId="257"/>
            <ac:picMk id="4" creationId="{50F25BE6-B2EB-9984-7170-D30A2C937C21}"/>
          </ac:picMkLst>
        </pc:picChg>
        <pc:picChg chg="del mod">
          <ac:chgData name="Holly Maitland" userId="8e3f6ad8eb21f222" providerId="LiveId" clId="{D34615FF-4915-DA49-988F-B54B9D1C3D74}" dt="2022-07-26T01:10:32.662" v="68" actId="478"/>
          <ac:picMkLst>
            <pc:docMk/>
            <pc:sldMk cId="0" sldId="257"/>
            <ac:picMk id="81" creationId="{00000000-0000-0000-0000-000000000000}"/>
          </ac:picMkLst>
        </pc:picChg>
      </pc:sldChg>
      <pc:sldChg chg="addSp delSp modSp mod">
        <pc:chgData name="Holly Maitland" userId="8e3f6ad8eb21f222" providerId="LiveId" clId="{D34615FF-4915-DA49-988F-B54B9D1C3D74}" dt="2022-07-26T01:20:20.853" v="146" actId="2085"/>
        <pc:sldMkLst>
          <pc:docMk/>
          <pc:sldMk cId="0" sldId="258"/>
        </pc:sldMkLst>
        <pc:spChg chg="add mod">
          <ac:chgData name="Holly Maitland" userId="8e3f6ad8eb21f222" providerId="LiveId" clId="{D34615FF-4915-DA49-988F-B54B9D1C3D74}" dt="2022-07-26T01:17:07.821" v="112" actId="1076"/>
          <ac:spMkLst>
            <pc:docMk/>
            <pc:sldMk cId="0" sldId="258"/>
            <ac:spMk id="2" creationId="{38C1CF09-5DAF-B160-27C3-36A7EE94C413}"/>
          </ac:spMkLst>
        </pc:spChg>
        <pc:spChg chg="add del mod">
          <ac:chgData name="Holly Maitland" userId="8e3f6ad8eb21f222" providerId="LiveId" clId="{D34615FF-4915-DA49-988F-B54B9D1C3D74}" dt="2022-07-26T01:13:51.719" v="90" actId="478"/>
          <ac:spMkLst>
            <pc:docMk/>
            <pc:sldMk cId="0" sldId="258"/>
            <ac:spMk id="5" creationId="{184DAC67-4DF9-DC02-1B14-F4FF84309F80}"/>
          </ac:spMkLst>
        </pc:spChg>
        <pc:spChg chg="add mod">
          <ac:chgData name="Holly Maitland" userId="8e3f6ad8eb21f222" providerId="LiveId" clId="{D34615FF-4915-DA49-988F-B54B9D1C3D74}" dt="2022-07-26T01:14:59.588" v="110" actId="1035"/>
          <ac:spMkLst>
            <pc:docMk/>
            <pc:sldMk cId="0" sldId="258"/>
            <ac:spMk id="7" creationId="{2EF22909-BAD7-AECC-BA13-B9EC9DB38346}"/>
          </ac:spMkLst>
        </pc:spChg>
        <pc:spChg chg="del mod">
          <ac:chgData name="Holly Maitland" userId="8e3f6ad8eb21f222" providerId="LiveId" clId="{D34615FF-4915-DA49-988F-B54B9D1C3D74}" dt="2022-07-26T01:10:49.505" v="74" actId="478"/>
          <ac:spMkLst>
            <pc:docMk/>
            <pc:sldMk cId="0" sldId="258"/>
            <ac:spMk id="86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7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8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89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0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1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2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3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4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5" creationId="{00000000-0000-0000-0000-000000000000}"/>
          </ac:spMkLst>
        </pc:spChg>
        <pc:spChg chg="mod">
          <ac:chgData name="Holly Maitland" userId="8e3f6ad8eb21f222" providerId="LiveId" clId="{D34615FF-4915-DA49-988F-B54B9D1C3D74}" dt="2022-07-26T01:20:20.853" v="146" actId="2085"/>
          <ac:spMkLst>
            <pc:docMk/>
            <pc:sldMk cId="0" sldId="258"/>
            <ac:spMk id="96" creationId="{00000000-0000-0000-0000-000000000000}"/>
          </ac:spMkLst>
        </pc:spChg>
        <pc:spChg chg="del mod">
          <ac:chgData name="Holly Maitland" userId="8e3f6ad8eb21f222" providerId="LiveId" clId="{D34615FF-4915-DA49-988F-B54B9D1C3D74}" dt="2022-07-26T01:14:04.068" v="93" actId="478"/>
          <ac:spMkLst>
            <pc:docMk/>
            <pc:sldMk cId="0" sldId="258"/>
            <ac:spMk id="98" creationId="{00000000-0000-0000-0000-000000000000}"/>
          </ac:spMkLst>
        </pc:spChg>
        <pc:picChg chg="add mod">
          <ac:chgData name="Holly Maitland" userId="8e3f6ad8eb21f222" providerId="LiveId" clId="{D34615FF-4915-DA49-988F-B54B9D1C3D74}" dt="2022-07-26T01:14:59.588" v="110" actId="1035"/>
          <ac:picMkLst>
            <pc:docMk/>
            <pc:sldMk cId="0" sldId="258"/>
            <ac:picMk id="3" creationId="{1BA92295-320E-1B43-1924-4EBBB1DB1684}"/>
          </ac:picMkLst>
        </pc:picChg>
        <pc:picChg chg="add mod">
          <ac:chgData name="Holly Maitland" userId="8e3f6ad8eb21f222" providerId="LiveId" clId="{D34615FF-4915-DA49-988F-B54B9D1C3D74}" dt="2022-07-26T01:10:50.660" v="75"/>
          <ac:picMkLst>
            <pc:docMk/>
            <pc:sldMk cId="0" sldId="258"/>
            <ac:picMk id="4" creationId="{6ABCB154-B08D-2B1F-D558-C2917CAA6681}"/>
          </ac:picMkLst>
        </pc:picChg>
        <pc:picChg chg="del mod">
          <ac:chgData name="Holly Maitland" userId="8e3f6ad8eb21f222" providerId="LiveId" clId="{D34615FF-4915-DA49-988F-B54B9D1C3D74}" dt="2022-07-26T01:10:36.929" v="71" actId="478"/>
          <ac:picMkLst>
            <pc:docMk/>
            <pc:sldMk cId="0" sldId="258"/>
            <ac:picMk id="9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25bf58b3f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25bf58b3f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79CCBD-DF84-946D-C2D0-E2AB91AC163B}"/>
              </a:ext>
            </a:extLst>
          </p:cNvPr>
          <p:cNvSpPr/>
          <p:nvPr/>
        </p:nvSpPr>
        <p:spPr>
          <a:xfrm>
            <a:off x="0" y="0"/>
            <a:ext cx="9144000" cy="1126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Google Shape;56;p13"/>
          <p:cNvSpPr/>
          <p:nvPr/>
        </p:nvSpPr>
        <p:spPr>
          <a:xfrm>
            <a:off x="439625" y="20755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3. What is the full name for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Rāpaki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734150" y="12778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2. What are two other names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for Te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Waihora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39625" y="12918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1. What is the river and native reserve just north of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Peketā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Pā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4734150" y="20756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4. Locate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Ōtākou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and identify three different food sources found in the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harbour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.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4734150" y="2873297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6.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Mokomoko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Inlet is situated between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what two southern towns?</a:t>
            </a:r>
            <a:endParaRPr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439625" y="2859322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5. Who is the explorer who dug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out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Wairewa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39625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7. What is the full name for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Kaikōura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4734150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8. What is the name of the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pā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at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Taumutu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39625" y="44267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9. What is the name of the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harbour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in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Rāpaki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where Te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Rakiwhakaputa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settled?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4734150" y="44128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3C4D7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10. What did Makō say when he heard of the mahinga kai resources at Wairewa?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F3F7D38-717A-8793-0FA2-04EA9A198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53" y="318183"/>
            <a:ext cx="3499054" cy="677942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C594B96-6ED8-6165-9818-48C080B92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030" y="260791"/>
            <a:ext cx="2145195" cy="653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/>
          <p:nvPr/>
        </p:nvSpPr>
        <p:spPr>
          <a:xfrm>
            <a:off x="439625" y="20755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3. </a:t>
            </a: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Rāpaki-o-Te-Rakiwhakaputa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4734150" y="1277888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2.</a:t>
            </a: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 Kete-ika-a-Rākaihautū / Te Kete-ika-a-Tūtekawa / Lake Ellesmere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439625" y="12918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9700" lvl="0" algn="ctr" rtl="0"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1. </a:t>
            </a: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Kahutara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River / </a:t>
            </a:r>
            <a:b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</a:br>
            <a:r>
              <a:rPr lang="en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Kahutara</a:t>
            </a:r>
            <a:r>
              <a:rPr lang="en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G Native Reserve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Nunito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4734150" y="20756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4.fi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 and shellfish, tohorā , paikea , makō, hāpuku, </a:t>
            </a:r>
            <a:r>
              <a:rPr lang="en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pātiki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" sz="10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hokahoka</a:t>
            </a:r>
            <a:r>
              <a:rPr lang="en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aua (yelloweye mullet), wheke, pāra, pātutuki (blue cod), tuaki , roroa, kākahi whētiko , pūpū and tio </a:t>
            </a:r>
            <a:endParaRPr sz="1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4734150" y="2873297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6.Waihōpai and Awarua</a:t>
            </a:r>
            <a:endParaRPr b="1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439625" y="2859322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5. Rākaihautū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439625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 Te Ahi-Kai-Kōura-a-Tama-ki-Te-Raki 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4734150" y="364305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8.Orariki Pā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439625" y="4426775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9.Whakaraupō</a:t>
            </a:r>
            <a:endParaRPr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4734150" y="4412800"/>
            <a:ext cx="3985800" cy="610800"/>
          </a:xfrm>
          <a:prstGeom prst="roundRect">
            <a:avLst>
              <a:gd name="adj" fmla="val 16667"/>
            </a:avLst>
          </a:prstGeom>
          <a:solidFill>
            <a:srgbClr val="F5872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10.Taku pane ki uta, </a:t>
            </a:r>
            <a:r>
              <a:rPr lang="en" sz="105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aku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</a:t>
            </a:r>
            <a:r>
              <a:rPr lang="en" sz="105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waewae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Nunito"/>
              </a:rPr>
              <a:t> ki tai. </a:t>
            </a: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Inland </a:t>
            </a:r>
            <a:b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pillow for my head and on the coast a rest </a:t>
            </a:r>
            <a:b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" sz="105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my feet</a:t>
            </a:r>
            <a:endParaRPr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C1CF09-5DAF-B160-27C3-36A7EE94C413}"/>
              </a:ext>
            </a:extLst>
          </p:cNvPr>
          <p:cNvSpPr/>
          <p:nvPr/>
        </p:nvSpPr>
        <p:spPr>
          <a:xfrm>
            <a:off x="0" y="0"/>
            <a:ext cx="9144000" cy="11266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BA92295-320E-1B43-1924-4EBBB1DB1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53" y="212047"/>
            <a:ext cx="3499054" cy="677942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ABCB154-B08D-2B1F-D558-C2917CAA6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030" y="260791"/>
            <a:ext cx="2145195" cy="6535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EF22909-BAD7-AECC-BA13-B9EC9DB38346}"/>
              </a:ext>
            </a:extLst>
          </p:cNvPr>
          <p:cNvSpPr txBox="1"/>
          <p:nvPr/>
        </p:nvSpPr>
        <p:spPr>
          <a:xfrm>
            <a:off x="481695" y="73154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b="1" dirty="0">
                <a:ln w="9525" cap="flat" cmpd="sng">
                  <a:noFill/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Ngā </a:t>
            </a:r>
            <a:r>
              <a:rPr lang="en-NZ" b="1" dirty="0" err="1">
                <a:ln w="9525" cap="flat" cmpd="sng">
                  <a:noFill/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Whakautu</a:t>
            </a:r>
            <a:r>
              <a:rPr lang="en-NZ" b="1" dirty="0">
                <a:ln w="9525" cap="flat" cmpd="sng">
                  <a:noFill/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answers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252</Words>
  <Application>Microsoft Macintosh PowerPoint</Application>
  <PresentationFormat>On-screen Show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Open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Brankin</cp:lastModifiedBy>
  <cp:revision>2</cp:revision>
  <dcterms:modified xsi:type="dcterms:W3CDTF">2022-07-28T23:09:43Z</dcterms:modified>
</cp:coreProperties>
</file>