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Chaloops" panose="02000506030000020004" pitchFamily="2" charset="77"/>
      <p:regular r:id="rId8"/>
      <p:bold r:id="rId9"/>
    </p:embeddedFont>
    <p:embeddedFont>
      <p:font typeface="Poppins" pitchFamily="2" charset="77"/>
      <p:regular r:id="rId10"/>
      <p:bold r:id="rId11"/>
      <p:italic r:id="rId12"/>
      <p:boldItalic r:id="rId13"/>
    </p:embeddedFont>
    <p:embeddedFont>
      <p:font typeface="Quicksand" pitchFamily="2" charset="77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1CE4B9-42E0-6927-F923-BD5DA88C2C0F}" name="Kahu" initials="KT" userId="S::kahu@naia.co.nz::dd9f05c0-9ef1-42fc-a61a-0781696a3f8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ynor Hakar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F1AA0-5A9E-1C40-93ED-55A84160B549}" v="1" dt="2023-07-25T09:03:52.555"/>
  </p1510:revLst>
</p1510:revInfo>
</file>

<file path=ppt/tableStyles.xml><?xml version="1.0" encoding="utf-8"?>
<a:tblStyleLst xmlns:a="http://schemas.openxmlformats.org/drawingml/2006/main" def="{07F88206-6CBC-40D2-84F9-E721F93D699B}">
  <a:tblStyle styleId="{07F88206-6CBC-40D2-84F9-E721F93D69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microsoft.com/office/2018/10/relationships/authors" Target="authors.xml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Maitland" userId="0080063b-8528-4e19-81d8-14de69308503" providerId="ADAL" clId="{EADF1AA0-5A9E-1C40-93ED-55A84160B549}"/>
    <pc:docChg chg="">
      <pc:chgData name="Holly Maitland" userId="0080063b-8528-4e19-81d8-14de69308503" providerId="ADAL" clId="{EADF1AA0-5A9E-1C40-93ED-55A84160B549}" dt="2023-07-25T09:03:52.558" v="0"/>
      <pc:docMkLst>
        <pc:docMk/>
      </pc:docMkLst>
      <pc:sldChg chg="delCm">
        <pc:chgData name="Holly Maitland" userId="0080063b-8528-4e19-81d8-14de69308503" providerId="ADAL" clId="{EADF1AA0-5A9E-1C40-93ED-55A84160B549}" dt="2023-07-25T09:03:52.558" v="0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olly Maitland" userId="0080063b-8528-4e19-81d8-14de69308503" providerId="ADAL" clId="{EADF1AA0-5A9E-1C40-93ED-55A84160B549}" dt="2023-07-25T09:03:52.558" v="0"/>
              <pc2:cmMkLst xmlns:pc2="http://schemas.microsoft.com/office/powerpoint/2019/9/main/command">
                <pc:docMk/>
                <pc:sldMk cId="0" sldId="256"/>
                <pc2:cmMk id="{38DC3FA0-C421-46D2-BD24-47BF4412FB0D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29fd1e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29fd1e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329fd1e1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329fd1e1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329fd1e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329fd1e1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D5E8A14-B846-8A75-E527-97154DA91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842010"/>
          </a:xfrm>
          <a:prstGeom prst="rect">
            <a:avLst/>
          </a:prstGeom>
        </p:spPr>
      </p:pic>
      <p:graphicFrame>
        <p:nvGraphicFramePr>
          <p:cNvPr id="54" name="Google Shape;54;p13"/>
          <p:cNvGraphicFramePr/>
          <p:nvPr/>
        </p:nvGraphicFramePr>
        <p:xfrm>
          <a:off x="1049200" y="2055950"/>
          <a:ext cx="7239000" cy="3025872"/>
        </p:xfrm>
        <a:graphic>
          <a:graphicData uri="http://schemas.openxmlformats.org/drawingml/2006/table">
            <a:tbl>
              <a:tblPr>
                <a:noFill/>
                <a:tableStyleId>{07F88206-6CBC-40D2-84F9-E721F93D699B}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625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Whakaraupapahia te pūrākau. Kōrero i te tīmatanga, i te puku o te kōrero me te mutunga.</a:t>
                      </a:r>
                      <a:endParaRPr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Kōwhiria kia kotahi, kia toru aha rānei ngā kāri ki te kōrero mō te pūrākau.</a:t>
                      </a:r>
                      <a:endParaRPr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Tuhia he kōrero mō tētahi o ngā pikitia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He kēmu ‘ko wai au/he aha ahau?’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 mō te āhuatanga o te kiripuaki.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 mō te horopaki, mō ngā kiripuaki, mō ngā ariā matua o te kōrero nei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 txBox="1"/>
          <p:nvPr/>
        </p:nvSpPr>
        <p:spPr>
          <a:xfrm>
            <a:off x="1049200" y="1530995"/>
            <a:ext cx="530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Anei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ētahi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ngohe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hei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whakamahi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ēnei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kāri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pikitia</a:t>
            </a:r>
            <a:r>
              <a:rPr lang="en" sz="1600" dirty="0">
                <a:solidFill>
                  <a:schemeClr val="dk1"/>
                </a:solidFill>
                <a:latin typeface="Poppins" pitchFamily="2" charset="77"/>
                <a:ea typeface="Quicksand"/>
                <a:cs typeface="Poppins" pitchFamily="2" charset="77"/>
                <a:sym typeface="Quicksand"/>
              </a:rPr>
              <a:t>.</a:t>
            </a:r>
            <a:endParaRPr sz="1600" dirty="0">
              <a:solidFill>
                <a:schemeClr val="dk1"/>
              </a:solidFill>
              <a:latin typeface="Poppins" pitchFamily="2" charset="77"/>
              <a:ea typeface="Quicksand"/>
              <a:cs typeface="Poppins" pitchFamily="2" charset="77"/>
              <a:sym typeface="Quicksan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864750" y="194187"/>
            <a:ext cx="5607900" cy="553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chemeClr val="bg1"/>
                </a:solidFill>
                <a:latin typeface="Chaloops" panose="02000506030000020004" pitchFamily="2" charset="77"/>
                <a:ea typeface="Quicksand"/>
                <a:cs typeface="Quicksand"/>
                <a:sym typeface="Quicksand"/>
              </a:rPr>
              <a:t>Pūharakeketapu</a:t>
            </a:r>
            <a:r>
              <a:rPr lang="en" sz="2400" b="1" dirty="0">
                <a:solidFill>
                  <a:schemeClr val="bg1"/>
                </a:solidFill>
                <a:latin typeface="Chaloops" panose="02000506030000020004" pitchFamily="2" charset="77"/>
                <a:ea typeface="Quicksand"/>
                <a:cs typeface="Quicksand"/>
                <a:sym typeface="Quicksand"/>
              </a:rPr>
              <a:t> - </a:t>
            </a:r>
            <a:r>
              <a:rPr lang="en" sz="2400" b="1" dirty="0" err="1">
                <a:solidFill>
                  <a:schemeClr val="bg1"/>
                </a:solidFill>
                <a:latin typeface="Chaloops" panose="02000506030000020004" pitchFamily="2" charset="77"/>
                <a:ea typeface="Quicksand"/>
                <a:cs typeface="Quicksand"/>
                <a:sym typeface="Quicksand"/>
              </a:rPr>
              <a:t>Kāri</a:t>
            </a:r>
            <a:r>
              <a:rPr lang="en" sz="2400" b="1" dirty="0">
                <a:solidFill>
                  <a:schemeClr val="bg1"/>
                </a:solidFill>
                <a:latin typeface="Chaloops" panose="02000506030000020004" pitchFamily="2" charset="77"/>
                <a:ea typeface="Quicksand"/>
                <a:cs typeface="Quicksand"/>
                <a:sym typeface="Quicksand"/>
              </a:rPr>
              <a:t> </a:t>
            </a:r>
            <a:r>
              <a:rPr lang="en" sz="2400" b="1" dirty="0" err="1">
                <a:solidFill>
                  <a:schemeClr val="bg1"/>
                </a:solidFill>
                <a:latin typeface="Chaloops" panose="02000506030000020004" pitchFamily="2" charset="77"/>
                <a:ea typeface="Quicksand"/>
                <a:cs typeface="Quicksand"/>
                <a:sym typeface="Quicksand"/>
              </a:rPr>
              <a:t>Pikitia</a:t>
            </a:r>
            <a:endParaRPr sz="2400" b="1" dirty="0">
              <a:solidFill>
                <a:schemeClr val="bg1"/>
              </a:solidFill>
              <a:latin typeface="Chaloops" panose="02000506030000020004" pitchFamily="2" charset="77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175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50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6145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087" y="2673225"/>
            <a:ext cx="3518050" cy="23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3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518049" cy="24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5" cy="236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5" y="2673225"/>
            <a:ext cx="3518048" cy="231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4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518049" cy="24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7" cy="23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7" y="2673224"/>
            <a:ext cx="3478641" cy="2317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67877" cy="241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625" y="102150"/>
            <a:ext cx="3478651" cy="24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73225"/>
            <a:ext cx="3567877" cy="2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625" y="2673225"/>
            <a:ext cx="3478651" cy="231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94</Words>
  <Application>Microsoft Macintosh PowerPoint</Application>
  <PresentationFormat>On-screen Show (16:9)</PresentationFormat>
  <Paragraphs>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Chaloops</vt:lpstr>
      <vt:lpstr>Poppins</vt:lpstr>
      <vt:lpstr>Quicksand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Kahu Te Whaiti</dc:creator>
  <cp:lastModifiedBy>Holly Maitland</cp:lastModifiedBy>
  <cp:revision>2</cp:revision>
  <dcterms:modified xsi:type="dcterms:W3CDTF">2023-07-25T09:04:01Z</dcterms:modified>
</cp:coreProperties>
</file>