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5143500" type="screen16x9"/>
  <p:notesSz cx="6858000" cy="9144000"/>
  <p:embeddedFontLst>
    <p:embeddedFont>
      <p:font typeface="Quicksand" pitchFamily="2" charset="77"/>
      <p:regular r:id="rId8"/>
      <p:bold r:id="rId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C57BBEF-912A-4ED7-A73B-F9BE7C41D0E2}">
  <a:tblStyle styleId="{1C57BBEF-912A-4ED7-A73B-F9BE7C41D0E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18"/>
  </p:normalViewPr>
  <p:slideViewPr>
    <p:cSldViewPr snapToGrid="0">
      <p:cViewPr varScale="1">
        <p:scale>
          <a:sx n="156" d="100"/>
          <a:sy n="156" d="100"/>
        </p:scale>
        <p:origin x="36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lly Maitland" userId="0080063b-8528-4e19-81d8-14de69308503" providerId="ADAL" clId="{4613B2FB-EA6F-E443-BBB0-91FE6C007A76}"/>
    <pc:docChg chg="modSld">
      <pc:chgData name="Holly Maitland" userId="0080063b-8528-4e19-81d8-14de69308503" providerId="ADAL" clId="{4613B2FB-EA6F-E443-BBB0-91FE6C007A76}" dt="2023-07-25T02:06:34.211" v="2" actId="2711"/>
      <pc:docMkLst>
        <pc:docMk/>
      </pc:docMkLst>
      <pc:sldChg chg="modSp mod">
        <pc:chgData name="Holly Maitland" userId="0080063b-8528-4e19-81d8-14de69308503" providerId="ADAL" clId="{4613B2FB-EA6F-E443-BBB0-91FE6C007A76}" dt="2023-07-25T02:06:34.211" v="2" actId="2711"/>
        <pc:sldMkLst>
          <pc:docMk/>
          <pc:sldMk cId="0" sldId="256"/>
        </pc:sldMkLst>
        <pc:spChg chg="mod">
          <ac:chgData name="Holly Maitland" userId="0080063b-8528-4e19-81d8-14de69308503" providerId="ADAL" clId="{4613B2FB-EA6F-E443-BBB0-91FE6C007A76}" dt="2023-07-25T02:06:24.721" v="0" actId="2711"/>
          <ac:spMkLst>
            <pc:docMk/>
            <pc:sldMk cId="0" sldId="256"/>
            <ac:spMk id="6" creationId="{00B7C806-3E71-4492-50B1-D94EE51E5F5F}"/>
          </ac:spMkLst>
        </pc:spChg>
        <pc:spChg chg="mod">
          <ac:chgData name="Holly Maitland" userId="0080063b-8528-4e19-81d8-14de69308503" providerId="ADAL" clId="{4613B2FB-EA6F-E443-BBB0-91FE6C007A76}" dt="2023-07-25T02:06:28.110" v="1" actId="2711"/>
          <ac:spMkLst>
            <pc:docMk/>
            <pc:sldMk cId="0" sldId="256"/>
            <ac:spMk id="55" creationId="{00000000-0000-0000-0000-000000000000}"/>
          </ac:spMkLst>
        </pc:spChg>
        <pc:graphicFrameChg chg="modGraphic">
          <ac:chgData name="Holly Maitland" userId="0080063b-8528-4e19-81d8-14de69308503" providerId="ADAL" clId="{4613B2FB-EA6F-E443-BBB0-91FE6C007A76}" dt="2023-07-25T02:06:34.211" v="2" actId="2711"/>
          <ac:graphicFrameMkLst>
            <pc:docMk/>
            <pc:sldMk cId="0" sldId="256"/>
            <ac:graphicFrameMk id="54" creationId="{00000000-0000-0000-0000-000000000000}"/>
          </ac:graphicFrameMkLst>
        </pc:graphicFrameChg>
      </pc:sldChg>
    </pc:docChg>
  </pc:docChgLst>
  <pc:docChgLst>
    <pc:chgData name="Tamara Bisseker" userId="1ead6a82-04b9-48e5-b7cd-91e6ca28038a" providerId="ADAL" clId="{F1D06E08-F5C2-E94C-A445-937C1B6A486E}"/>
    <pc:docChg chg="modSld">
      <pc:chgData name="Tamara Bisseker" userId="1ead6a82-04b9-48e5-b7cd-91e6ca28038a" providerId="ADAL" clId="{F1D06E08-F5C2-E94C-A445-937C1B6A486E}" dt="2023-07-25T02:12:09.365" v="16" actId="20577"/>
      <pc:docMkLst>
        <pc:docMk/>
      </pc:docMkLst>
      <pc:sldChg chg="modSp mod">
        <pc:chgData name="Tamara Bisseker" userId="1ead6a82-04b9-48e5-b7cd-91e6ca28038a" providerId="ADAL" clId="{F1D06E08-F5C2-E94C-A445-937C1B6A486E}" dt="2023-07-25T02:12:09.365" v="16" actId="20577"/>
        <pc:sldMkLst>
          <pc:docMk/>
          <pc:sldMk cId="0" sldId="256"/>
        </pc:sldMkLst>
        <pc:spChg chg="mod">
          <ac:chgData name="Tamara Bisseker" userId="1ead6a82-04b9-48e5-b7cd-91e6ca28038a" providerId="ADAL" clId="{F1D06E08-F5C2-E94C-A445-937C1B6A486E}" dt="2023-07-25T02:12:09.365" v="16" actId="20577"/>
          <ac:spMkLst>
            <pc:docMk/>
            <pc:sldMk cId="0" sldId="256"/>
            <ac:spMk id="55" creationId="{00000000-0000-0000-0000-000000000000}"/>
          </ac:spMkLst>
        </pc:spChg>
        <pc:graphicFrameChg chg="modGraphic">
          <ac:chgData name="Tamara Bisseker" userId="1ead6a82-04b9-48e5-b7cd-91e6ca28038a" providerId="ADAL" clId="{F1D06E08-F5C2-E94C-A445-937C1B6A486E}" dt="2023-07-25T02:11:35.507" v="8" actId="20577"/>
          <ac:graphicFrameMkLst>
            <pc:docMk/>
            <pc:sldMk cId="0" sldId="256"/>
            <ac:graphicFrameMk id="54" creationId="{00000000-0000-0000-0000-000000000000}"/>
          </ac:graphicFrameMkLst>
        </pc:graphicFrameChg>
      </pc:sldChg>
    </pc:docChg>
  </pc:docChgLst>
  <pc:docChgLst>
    <pc:chgData name="Holly Maitland" userId="0080063b-8528-4e19-81d8-14de69308503" providerId="ADAL" clId="{583E8F2A-63C1-834D-837E-D7B009AC1AC0}"/>
    <pc:docChg chg="custSel modSld">
      <pc:chgData name="Holly Maitland" userId="0080063b-8528-4e19-81d8-14de69308503" providerId="ADAL" clId="{583E8F2A-63C1-834D-837E-D7B009AC1AC0}" dt="2023-06-23T01:00:04.765" v="26" actId="1076"/>
      <pc:docMkLst>
        <pc:docMk/>
      </pc:docMkLst>
      <pc:sldChg chg="addSp delSp modSp mod">
        <pc:chgData name="Holly Maitland" userId="0080063b-8528-4e19-81d8-14de69308503" providerId="ADAL" clId="{583E8F2A-63C1-834D-837E-D7B009AC1AC0}" dt="2023-06-23T01:00:04.765" v="26" actId="1076"/>
        <pc:sldMkLst>
          <pc:docMk/>
          <pc:sldMk cId="0" sldId="256"/>
        </pc:sldMkLst>
        <pc:spChg chg="add mod">
          <ac:chgData name="Holly Maitland" userId="0080063b-8528-4e19-81d8-14de69308503" providerId="ADAL" clId="{583E8F2A-63C1-834D-837E-D7B009AC1AC0}" dt="2023-06-23T00:59:22.364" v="18" actId="255"/>
          <ac:spMkLst>
            <pc:docMk/>
            <pc:sldMk cId="0" sldId="256"/>
            <ac:spMk id="6" creationId="{00B7C806-3E71-4492-50B1-D94EE51E5F5F}"/>
          </ac:spMkLst>
        </pc:spChg>
        <pc:spChg chg="mod">
          <ac:chgData name="Holly Maitland" userId="0080063b-8528-4e19-81d8-14de69308503" providerId="ADAL" clId="{583E8F2A-63C1-834D-837E-D7B009AC1AC0}" dt="2023-06-23T01:00:04.765" v="26" actId="1076"/>
          <ac:spMkLst>
            <pc:docMk/>
            <pc:sldMk cId="0" sldId="256"/>
            <ac:spMk id="55" creationId="{00000000-0000-0000-0000-000000000000}"/>
          </ac:spMkLst>
        </pc:spChg>
        <pc:spChg chg="del mod">
          <ac:chgData name="Holly Maitland" userId="0080063b-8528-4e19-81d8-14de69308503" providerId="ADAL" clId="{583E8F2A-63C1-834D-837E-D7B009AC1AC0}" dt="2023-06-23T00:58:32.769" v="9" actId="478"/>
          <ac:spMkLst>
            <pc:docMk/>
            <pc:sldMk cId="0" sldId="256"/>
            <ac:spMk id="56" creationId="{00000000-0000-0000-0000-000000000000}"/>
          </ac:spMkLst>
        </pc:spChg>
        <pc:graphicFrameChg chg="mod modGraphic">
          <ac:chgData name="Holly Maitland" userId="0080063b-8528-4e19-81d8-14de69308503" providerId="ADAL" clId="{583E8F2A-63C1-834D-837E-D7B009AC1AC0}" dt="2023-06-23T01:00:02.945" v="25" actId="1076"/>
          <ac:graphicFrameMkLst>
            <pc:docMk/>
            <pc:sldMk cId="0" sldId="256"/>
            <ac:graphicFrameMk id="54" creationId="{00000000-0000-0000-0000-000000000000}"/>
          </ac:graphicFrameMkLst>
        </pc:graphicFrameChg>
        <pc:picChg chg="add del mod">
          <ac:chgData name="Holly Maitland" userId="0080063b-8528-4e19-81d8-14de69308503" providerId="ADAL" clId="{583E8F2A-63C1-834D-837E-D7B009AC1AC0}" dt="2023-06-23T00:58:17.040" v="4" actId="478"/>
          <ac:picMkLst>
            <pc:docMk/>
            <pc:sldMk cId="0" sldId="256"/>
            <ac:picMk id="2" creationId="{5DF916AF-807C-1F1C-8FC2-081951F05980}"/>
          </ac:picMkLst>
        </pc:picChg>
        <pc:picChg chg="add mod">
          <ac:chgData name="Holly Maitland" userId="0080063b-8528-4e19-81d8-14de69308503" providerId="ADAL" clId="{583E8F2A-63C1-834D-837E-D7B009AC1AC0}" dt="2023-06-23T00:59:18.278" v="17" actId="14100"/>
          <ac:picMkLst>
            <pc:docMk/>
            <pc:sldMk cId="0" sldId="256"/>
            <ac:picMk id="4" creationId="{66FCED3E-585B-1B44-090A-B3CDEF5E217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937d85467f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937d85467f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937d85467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937d85467f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5329fd1e1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5329fd1e1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5329fd1e1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5329fd1e11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5329fd1e1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5329fd1e1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Google Shape;54;p13"/>
          <p:cNvGraphicFramePr/>
          <p:nvPr>
            <p:extLst>
              <p:ext uri="{D42A27DB-BD31-4B8C-83A1-F6EECF244321}">
                <p14:modId xmlns:p14="http://schemas.microsoft.com/office/powerpoint/2010/main" val="2441014499"/>
              </p:ext>
            </p:extLst>
          </p:nvPr>
        </p:nvGraphicFramePr>
        <p:xfrm>
          <a:off x="816550" y="2135145"/>
          <a:ext cx="7673950" cy="2403308"/>
        </p:xfrm>
        <a:graphic>
          <a:graphicData uri="http://schemas.openxmlformats.org/drawingml/2006/table">
            <a:tbl>
              <a:tblPr>
                <a:noFill/>
                <a:tableStyleId>{1C57BBEF-912A-4ED7-A73B-F9BE7C41D0E2}</a:tableStyleId>
              </a:tblPr>
              <a:tblGrid>
                <a:gridCol w="3852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03308"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Quicksand"/>
                        <a:buChar char="●"/>
                      </a:pPr>
                      <a:r>
                        <a:rPr lang="en" sz="1200" b="0" i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Quicksand"/>
                          <a:cs typeface="Arial" panose="020B0604020202020204" pitchFamily="34" charset="0"/>
                          <a:sym typeface="Quicksand"/>
                        </a:rPr>
                        <a:t>Sequence the story.</a:t>
                      </a:r>
                      <a:endParaRPr sz="1200" b="0" i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Quicksand"/>
                        <a:cs typeface="Arial" panose="020B0604020202020204" pitchFamily="34" charset="0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Quicksand"/>
                        <a:buChar char="●"/>
                      </a:pPr>
                      <a:r>
                        <a:rPr lang="en" sz="1200" b="0" i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Quicksand"/>
                          <a:cs typeface="Arial" panose="020B0604020202020204" pitchFamily="34" charset="0"/>
                          <a:sym typeface="Quicksand"/>
                        </a:rPr>
                        <a:t>Discuss the beginning, the middle and what happened at the end of the story.</a:t>
                      </a:r>
                      <a:endParaRPr sz="1200" b="0" i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Quicksand"/>
                        <a:cs typeface="Arial" panose="020B0604020202020204" pitchFamily="34" charset="0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Quicksand"/>
                        <a:buChar char="●"/>
                      </a:pPr>
                      <a:r>
                        <a:rPr lang="en" sz="1200" b="0" i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Quicksand"/>
                          <a:cs typeface="Arial" panose="020B0604020202020204" pitchFamily="34" charset="0"/>
                          <a:sym typeface="Quicksand"/>
                        </a:rPr>
                        <a:t>Select one or a few picture cards to prompt a retelling of the story.</a:t>
                      </a:r>
                      <a:endParaRPr sz="1200" b="0" i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Quicksand"/>
                        <a:cs typeface="Arial" panose="020B0604020202020204" pitchFamily="34" charset="0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Quicksand"/>
                        <a:buChar char="●"/>
                      </a:pPr>
                      <a:r>
                        <a:rPr lang="en" sz="1200" b="0" i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Quicksand"/>
                          <a:cs typeface="Arial" panose="020B0604020202020204" pitchFamily="34" charset="0"/>
                          <a:sym typeface="Quicksand"/>
                        </a:rPr>
                        <a:t>Make a class book retelling the story.</a:t>
                      </a:r>
                      <a:endParaRPr sz="1200" b="0" i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Quicksand"/>
                        <a:cs typeface="Arial" panose="020B0604020202020204" pitchFamily="34" charset="0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Quicksand"/>
                        <a:buChar char="●"/>
                      </a:pPr>
                      <a:r>
                        <a:rPr lang="en" sz="1200" b="0" i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Quicksand"/>
                          <a:cs typeface="Arial" panose="020B0604020202020204" pitchFamily="34" charset="0"/>
                          <a:sym typeface="Quicksand"/>
                        </a:rPr>
                        <a:t>What did you like? What didn’t you like? What would you change?</a:t>
                      </a:r>
                      <a:endParaRPr sz="1200" b="0" i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Quicksand"/>
                        <a:cs typeface="Arial" panose="020B0604020202020204" pitchFamily="34" charset="0"/>
                        <a:sym typeface="Quicksan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Quicksand"/>
                        <a:buChar char="●"/>
                      </a:pPr>
                      <a:r>
                        <a:rPr lang="en" sz="1200" b="0" i="0" dirty="0">
                          <a:latin typeface="Arial" panose="020B0604020202020204" pitchFamily="34" charset="0"/>
                          <a:ea typeface="Quicksand"/>
                          <a:cs typeface="Arial" panose="020B0604020202020204" pitchFamily="34" charset="0"/>
                          <a:sym typeface="Quicksand"/>
                        </a:rPr>
                        <a:t>Describe what is happening in the picture. What happened before this? What happens after?</a:t>
                      </a:r>
                      <a:endParaRPr sz="1200" b="0" i="0" dirty="0">
                        <a:latin typeface="Arial" panose="020B0604020202020204" pitchFamily="34" charset="0"/>
                        <a:ea typeface="Quicksand"/>
                        <a:cs typeface="Arial" panose="020B0604020202020204" pitchFamily="34" charset="0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Quicksand"/>
                        <a:buChar char="●"/>
                      </a:pPr>
                      <a:r>
                        <a:rPr lang="en" sz="1200" b="0" i="0" dirty="0">
                          <a:latin typeface="Arial" panose="020B0604020202020204" pitchFamily="34" charset="0"/>
                          <a:ea typeface="Quicksand"/>
                          <a:cs typeface="Arial" panose="020B0604020202020204" pitchFamily="34" charset="0"/>
                          <a:sym typeface="Quicksand"/>
                        </a:rPr>
                        <a:t>Play ‘what am I?’ ‘Who am I?’</a:t>
                      </a:r>
                      <a:endParaRPr sz="1200" b="0" i="0" dirty="0">
                        <a:latin typeface="Arial" panose="020B0604020202020204" pitchFamily="34" charset="0"/>
                        <a:ea typeface="Quicksand"/>
                        <a:cs typeface="Arial" panose="020B0604020202020204" pitchFamily="34" charset="0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Quicksand"/>
                        <a:buChar char="●"/>
                      </a:pPr>
                      <a:r>
                        <a:rPr lang="en" sz="1200" b="0" i="0" dirty="0">
                          <a:latin typeface="Arial" panose="020B0604020202020204" pitchFamily="34" charset="0"/>
                          <a:ea typeface="Quicksand"/>
                          <a:cs typeface="Arial" panose="020B0604020202020204" pitchFamily="34" charset="0"/>
                          <a:sym typeface="Quicksand"/>
                        </a:rPr>
                        <a:t>Describe the characteristics of a character.</a:t>
                      </a:r>
                      <a:endParaRPr sz="1200" b="0" i="0" dirty="0">
                        <a:latin typeface="Arial" panose="020B0604020202020204" pitchFamily="34" charset="0"/>
                        <a:ea typeface="Quicksand"/>
                        <a:cs typeface="Arial" panose="020B0604020202020204" pitchFamily="34" charset="0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Quicksand"/>
                        <a:buChar char="●"/>
                      </a:pPr>
                      <a:r>
                        <a:rPr lang="en" sz="1200" b="0" i="0" dirty="0">
                          <a:latin typeface="Arial" panose="020B0604020202020204" pitchFamily="34" charset="0"/>
                          <a:ea typeface="Quicksand"/>
                          <a:cs typeface="Arial" panose="020B0604020202020204" pitchFamily="34" charset="0"/>
                          <a:sym typeface="Quicksand"/>
                        </a:rPr>
                        <a:t>Share ideas about the setting, the characters, the main ideas from the story.</a:t>
                      </a:r>
                      <a:endParaRPr sz="1200" b="0" i="0" dirty="0">
                        <a:latin typeface="Arial" panose="020B0604020202020204" pitchFamily="34" charset="0"/>
                        <a:ea typeface="Quicksand"/>
                        <a:cs typeface="Arial" panose="020B0604020202020204" pitchFamily="34" charset="0"/>
                        <a:sym typeface="Quicksan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5" name="Google Shape;55;p13"/>
          <p:cNvSpPr txBox="1"/>
          <p:nvPr/>
        </p:nvSpPr>
        <p:spPr>
          <a:xfrm>
            <a:off x="816550" y="1185580"/>
            <a:ext cx="6011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1"/>
                </a:solidFill>
                <a:latin typeface="Arial" panose="020B0604020202020204" pitchFamily="34" charset="0"/>
                <a:ea typeface="Quicksand"/>
                <a:cs typeface="Arial" panose="020B0604020202020204" pitchFamily="34" charset="0"/>
                <a:sym typeface="Quicksand"/>
              </a:rPr>
              <a:t>Here are some activities to make use of the flash cards to explore learning and the retelling of the story.</a:t>
            </a:r>
            <a:endParaRPr sz="1500" dirty="0">
              <a:solidFill>
                <a:schemeClr val="dk1"/>
              </a:solidFill>
              <a:latin typeface="Arial" panose="020B0604020202020204" pitchFamily="34" charset="0"/>
              <a:ea typeface="Quicksand"/>
              <a:cs typeface="Arial" panose="020B0604020202020204" pitchFamily="34" charset="0"/>
              <a:sym typeface="Quicksand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6FCED3E-585B-1B44-090A-B3CDEF5E2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9144000" cy="8420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B7C806-3E71-4492-50B1-D94EE51E5F5F}"/>
              </a:ext>
            </a:extLst>
          </p:cNvPr>
          <p:cNvSpPr txBox="1"/>
          <p:nvPr/>
        </p:nvSpPr>
        <p:spPr>
          <a:xfrm>
            <a:off x="493005" y="257235"/>
            <a:ext cx="8321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2400" b="1" dirty="0" err="1">
                <a:solidFill>
                  <a:schemeClr val="bg1"/>
                </a:solidFill>
                <a:latin typeface="Arial" panose="020B0604020202020204" pitchFamily="34" charset="0"/>
                <a:ea typeface="Quicksand"/>
                <a:cs typeface="Arial" panose="020B0604020202020204" pitchFamily="34" charset="0"/>
                <a:sym typeface="Quicksand"/>
              </a:rPr>
              <a:t>Pūharakeketapu</a:t>
            </a:r>
            <a:r>
              <a:rPr lang="en-NZ" sz="2400" b="1" dirty="0">
                <a:solidFill>
                  <a:schemeClr val="bg1"/>
                </a:solidFill>
                <a:latin typeface="Arial" panose="020B0604020202020204" pitchFamily="34" charset="0"/>
                <a:ea typeface="Quicksand"/>
                <a:cs typeface="Arial" panose="020B0604020202020204" pitchFamily="34" charset="0"/>
                <a:sym typeface="Quicksand"/>
              </a:rPr>
              <a:t>- Picture Cards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2175" y="78600"/>
            <a:ext cx="3567875" cy="23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350" y="78600"/>
            <a:ext cx="3567875" cy="23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350" y="2661450"/>
            <a:ext cx="3567875" cy="23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47087" y="2673225"/>
            <a:ext cx="3518050" cy="236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350" y="102150"/>
            <a:ext cx="3567877" cy="236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7625" y="102150"/>
            <a:ext cx="3518049" cy="241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350" y="2673225"/>
            <a:ext cx="3567875" cy="2368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47625" y="2673225"/>
            <a:ext cx="3518048" cy="2317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350" y="102150"/>
            <a:ext cx="3567877" cy="241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7625" y="102150"/>
            <a:ext cx="3518049" cy="241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350" y="2673225"/>
            <a:ext cx="3567877" cy="231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47627" y="2673224"/>
            <a:ext cx="3478641" cy="2317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350" y="102150"/>
            <a:ext cx="3567877" cy="2418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7625" y="102150"/>
            <a:ext cx="3478651" cy="241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350" y="2673225"/>
            <a:ext cx="3567877" cy="231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47625" y="2673225"/>
            <a:ext cx="3478651" cy="2317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133</Words>
  <Application>Microsoft Macintosh PowerPoint</Application>
  <PresentationFormat>On-screen Show (16:9)</PresentationFormat>
  <Paragraphs>11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Quicksand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Tamara Bisseker</cp:lastModifiedBy>
  <cp:revision>1</cp:revision>
  <dcterms:modified xsi:type="dcterms:W3CDTF">2023-07-25T02:12:16Z</dcterms:modified>
</cp:coreProperties>
</file>