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Nunito" pitchFamily="2" charset="77"/>
      <p:regular r:id="rId5"/>
      <p:bold r:id="rId6"/>
      <p:italic r:id="rId7"/>
      <p:boldItalic r:id="rId8"/>
    </p:embeddedFont>
    <p:embeddedFont>
      <p:font typeface="Quicksand" pitchFamily="2" charset="77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820"/>
    <a:srgbClr val="FF6900"/>
    <a:srgbClr val="008F50"/>
    <a:srgbClr val="3B4D7A"/>
    <a:srgbClr val="FCBB07"/>
    <a:srgbClr val="007F50"/>
    <a:srgbClr val="CC4125"/>
    <a:srgbClr val="C5474A"/>
    <a:srgbClr val="00B800"/>
    <a:srgbClr val="64C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9"/>
    <p:restoredTop sz="94689"/>
  </p:normalViewPr>
  <p:slideViewPr>
    <p:cSldViewPr snapToGrid="0">
      <p:cViewPr varScale="1">
        <p:scale>
          <a:sx n="169" d="100"/>
          <a:sy n="169" d="100"/>
        </p:scale>
        <p:origin x="200" y="3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5" Type="http://schemas.microsoft.com/office/2016/11/relationships/changesInfo" Target="changesInfos/changesInfo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y Maitland" userId="0080063b-8528-4e19-81d8-14de69308503" providerId="ADAL" clId="{5AF0148D-6C70-2D40-844E-362D893E4949}"/>
    <pc:docChg chg="undo custSel modSld">
      <pc:chgData name="Holly Maitland" userId="0080063b-8528-4e19-81d8-14de69308503" providerId="ADAL" clId="{5AF0148D-6C70-2D40-844E-362D893E4949}" dt="2023-07-06T05:01:01.468" v="66" actId="207"/>
      <pc:docMkLst>
        <pc:docMk/>
      </pc:docMkLst>
      <pc:sldChg chg="modSp mod">
        <pc:chgData name="Holly Maitland" userId="0080063b-8528-4e19-81d8-14de69308503" providerId="ADAL" clId="{5AF0148D-6C70-2D40-844E-362D893E4949}" dt="2023-07-06T05:01:01.468" v="66" actId="207"/>
        <pc:sldMkLst>
          <pc:docMk/>
          <pc:sldMk cId="0" sldId="256"/>
        </pc:sldMkLst>
        <pc:spChg chg="mod">
          <ac:chgData name="Holly Maitland" userId="0080063b-8528-4e19-81d8-14de69308503" providerId="ADAL" clId="{5AF0148D-6C70-2D40-844E-362D893E4949}" dt="2023-07-06T05:00:44.862" v="61" actId="20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Holly Maitland" userId="0080063b-8528-4e19-81d8-14de69308503" providerId="ADAL" clId="{5AF0148D-6C70-2D40-844E-362D893E4949}" dt="2023-07-06T05:00:50.056" v="63" actId="207"/>
          <ac:spMkLst>
            <pc:docMk/>
            <pc:sldMk cId="0" sldId="256"/>
            <ac:spMk id="55" creationId="{00000000-0000-0000-0000-000000000000}"/>
          </ac:spMkLst>
        </pc:spChg>
        <pc:spChg chg="mod">
          <ac:chgData name="Holly Maitland" userId="0080063b-8528-4e19-81d8-14de69308503" providerId="ADAL" clId="{5AF0148D-6C70-2D40-844E-362D893E4949}" dt="2023-07-06T05:00:47.567" v="62" actId="20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Holly Maitland" userId="0080063b-8528-4e19-81d8-14de69308503" providerId="ADAL" clId="{5AF0148D-6C70-2D40-844E-362D893E4949}" dt="2023-07-06T05:00:53.608" v="64" actId="207"/>
          <ac:spMkLst>
            <pc:docMk/>
            <pc:sldMk cId="0" sldId="256"/>
            <ac:spMk id="57" creationId="{00000000-0000-0000-0000-000000000000}"/>
          </ac:spMkLst>
        </pc:spChg>
        <pc:spChg chg="mod">
          <ac:chgData name="Holly Maitland" userId="0080063b-8528-4e19-81d8-14de69308503" providerId="ADAL" clId="{5AF0148D-6C70-2D40-844E-362D893E4949}" dt="2023-07-06T05:00:58.328" v="65" actId="207"/>
          <ac:spMkLst>
            <pc:docMk/>
            <pc:sldMk cId="0" sldId="256"/>
            <ac:spMk id="58" creationId="{00000000-0000-0000-0000-000000000000}"/>
          </ac:spMkLst>
        </pc:spChg>
        <pc:spChg chg="mod">
          <ac:chgData name="Holly Maitland" userId="0080063b-8528-4e19-81d8-14de69308503" providerId="ADAL" clId="{5AF0148D-6C70-2D40-844E-362D893E4949}" dt="2023-07-06T05:01:01.468" v="66" actId="207"/>
          <ac:spMkLst>
            <pc:docMk/>
            <pc:sldMk cId="0" sldId="256"/>
            <ac:spMk id="59" creationId="{00000000-0000-0000-0000-000000000000}"/>
          </ac:spMkLst>
        </pc:spChg>
      </pc:sldChg>
      <pc:sldChg chg="modSp mod">
        <pc:chgData name="Holly Maitland" userId="0080063b-8528-4e19-81d8-14de69308503" providerId="ADAL" clId="{5AF0148D-6C70-2D40-844E-362D893E4949}" dt="2023-07-06T04:59:26.348" v="49" actId="207"/>
        <pc:sldMkLst>
          <pc:docMk/>
          <pc:sldMk cId="0" sldId="257"/>
        </pc:sldMkLst>
        <pc:spChg chg="mod">
          <ac:chgData name="Holly Maitland" userId="0080063b-8528-4e19-81d8-14de69308503" providerId="ADAL" clId="{5AF0148D-6C70-2D40-844E-362D893E4949}" dt="2023-07-06T04:57:46.110" v="28" actId="207"/>
          <ac:spMkLst>
            <pc:docMk/>
            <pc:sldMk cId="0" sldId="257"/>
            <ac:spMk id="64" creationId="{00000000-0000-0000-0000-000000000000}"/>
          </ac:spMkLst>
        </pc:spChg>
        <pc:spChg chg="mod">
          <ac:chgData name="Holly Maitland" userId="0080063b-8528-4e19-81d8-14de69308503" providerId="ADAL" clId="{5AF0148D-6C70-2D40-844E-362D893E4949}" dt="2023-07-06T04:58:26.250" v="38" actId="20577"/>
          <ac:spMkLst>
            <pc:docMk/>
            <pc:sldMk cId="0" sldId="257"/>
            <ac:spMk id="65" creationId="{00000000-0000-0000-0000-000000000000}"/>
          </ac:spMkLst>
        </pc:spChg>
        <pc:spChg chg="mod">
          <ac:chgData name="Holly Maitland" userId="0080063b-8528-4e19-81d8-14de69308503" providerId="ADAL" clId="{5AF0148D-6C70-2D40-844E-362D893E4949}" dt="2023-07-06T04:57:48.915" v="29" actId="207"/>
          <ac:spMkLst>
            <pc:docMk/>
            <pc:sldMk cId="0" sldId="257"/>
            <ac:spMk id="66" creationId="{00000000-0000-0000-0000-000000000000}"/>
          </ac:spMkLst>
        </pc:spChg>
        <pc:spChg chg="mod">
          <ac:chgData name="Holly Maitland" userId="0080063b-8528-4e19-81d8-14de69308503" providerId="ADAL" clId="{5AF0148D-6C70-2D40-844E-362D893E4949}" dt="2023-07-06T04:59:19.918" v="47" actId="207"/>
          <ac:spMkLst>
            <pc:docMk/>
            <pc:sldMk cId="0" sldId="257"/>
            <ac:spMk id="67" creationId="{00000000-0000-0000-0000-000000000000}"/>
          </ac:spMkLst>
        </pc:spChg>
        <pc:spChg chg="mod">
          <ac:chgData name="Holly Maitland" userId="0080063b-8528-4e19-81d8-14de69308503" providerId="ADAL" clId="{5AF0148D-6C70-2D40-844E-362D893E4949}" dt="2023-07-06T04:59:23.046" v="48" actId="207"/>
          <ac:spMkLst>
            <pc:docMk/>
            <pc:sldMk cId="0" sldId="257"/>
            <ac:spMk id="68" creationId="{00000000-0000-0000-0000-000000000000}"/>
          </ac:spMkLst>
        </pc:spChg>
        <pc:spChg chg="mod">
          <ac:chgData name="Holly Maitland" userId="0080063b-8528-4e19-81d8-14de69308503" providerId="ADAL" clId="{5AF0148D-6C70-2D40-844E-362D893E4949}" dt="2023-07-06T04:59:26.348" v="49" actId="207"/>
          <ac:spMkLst>
            <pc:docMk/>
            <pc:sldMk cId="0" sldId="257"/>
            <ac:spMk id="6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5448532b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5448532b1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54225" y="244750"/>
            <a:ext cx="3847500" cy="1449300"/>
          </a:xfrm>
          <a:prstGeom prst="roundRect">
            <a:avLst>
              <a:gd name="adj" fmla="val 16667"/>
            </a:avLst>
          </a:prstGeom>
          <a:solidFill>
            <a:srgbClr val="3B4D7A"/>
          </a:solidFill>
          <a:ln w="2857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Unu</a:t>
            </a:r>
            <a:r>
              <a:rPr lang="en" sz="18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taniwha</a:t>
            </a:r>
            <a:endParaRPr sz="18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Māna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, he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unu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taniwha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kē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nā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whakahere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ngā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tūpāpaku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o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ōna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whanaunga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nō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2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Tūhaitara</a:t>
            </a:r>
            <a:r>
              <a:rPr lang="en" sz="12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12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54225" y="1851875"/>
            <a:ext cx="3847500" cy="14493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Inā</a:t>
            </a:r>
            <a:r>
              <a:rPr lang="en" sz="18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8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8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…</a:t>
            </a:r>
            <a:endParaRPr sz="18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Inā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mana o Maru, e kore e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tohea</a:t>
            </a:r>
            <a:endParaRPr sz="13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Inā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toa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takitini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o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Ngāti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Kahungunu</a:t>
            </a:r>
            <a:endParaRPr sz="13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801650" y="244750"/>
            <a:ext cx="3818700" cy="1449300"/>
          </a:xfrm>
          <a:prstGeom prst="roundRect">
            <a:avLst>
              <a:gd name="adj" fmla="val 16667"/>
            </a:avLst>
          </a:prstGeom>
          <a:solidFill>
            <a:srgbClr val="64C7FB"/>
          </a:solidFill>
          <a:ln w="28575" cap="flat" cmpd="sng">
            <a:solidFill>
              <a:srgbClr val="6D9EE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Tē</a:t>
            </a:r>
            <a:r>
              <a:rPr lang="en" sz="18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18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Tē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hopī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 Maru</a:t>
            </a:r>
            <a:endParaRPr sz="18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843225" y="1847100"/>
            <a:ext cx="3818700" cy="14493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cap="flat" cmpd="sng">
            <a:solidFill>
              <a:srgbClr val="008F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Kotahi </a:t>
            </a:r>
            <a:r>
              <a:rPr lang="en" sz="20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atu</a:t>
            </a:r>
            <a:endParaRPr sz="20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Ka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kotahi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atu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ki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pā</a:t>
            </a:r>
            <a:endParaRPr sz="18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54225" y="3459000"/>
            <a:ext cx="3847500" cy="1449300"/>
          </a:xfrm>
          <a:prstGeom prst="roundRect">
            <a:avLst>
              <a:gd name="adj" fmla="val 16667"/>
            </a:avLst>
          </a:prstGeom>
          <a:solidFill>
            <a:srgbClr val="F58820"/>
          </a:solidFill>
          <a:ln w="28575" cap="flat" cmpd="sng">
            <a:solidFill>
              <a:srgbClr val="FF6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Maringanui</a:t>
            </a:r>
            <a:r>
              <a:rPr lang="en" sz="20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ana</a:t>
            </a:r>
            <a:endParaRPr sz="20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Maringanui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ana a Maru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Hikaraeroa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13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rāua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ko tana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tama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tā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rāua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pare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ia.</a:t>
            </a:r>
            <a:endParaRPr sz="13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787250" y="3449450"/>
            <a:ext cx="3847500" cy="14493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 cap="flat" cmpd="sng">
            <a:solidFill>
              <a:srgbClr val="F588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Nā</a:t>
            </a:r>
            <a:r>
              <a:rPr lang="en" sz="1800" b="1" dirty="0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" sz="1800" b="1" dirty="0" err="1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whai</a:t>
            </a:r>
            <a:r>
              <a:rPr lang="en" sz="1800" b="1" dirty="0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" sz="1800" b="1" dirty="0" err="1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anō</a:t>
            </a:r>
            <a:endParaRPr sz="18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Kua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kitea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he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whakaraerae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,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nā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whai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anō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tana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hīkaka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ki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ārahi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rahi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o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Ngāti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Kurī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ki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puta.</a:t>
            </a:r>
            <a:endParaRPr sz="18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454225" y="244750"/>
            <a:ext cx="3847500" cy="1449300"/>
          </a:xfrm>
          <a:prstGeom prst="roundRect">
            <a:avLst>
              <a:gd name="adj" fmla="val 16667"/>
            </a:avLst>
          </a:prstGeom>
          <a:solidFill>
            <a:srgbClr val="3B4D7A"/>
          </a:solidFill>
          <a:ln w="28575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He rite </a:t>
            </a:r>
            <a:r>
              <a:rPr lang="en" sz="18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tonu</a:t>
            </a:r>
            <a:endParaRPr sz="18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mōhio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rāia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 Maru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ahakoa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toa ki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pae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o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riri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he rite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tonu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hokihoki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mai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Ngāti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Kahungunu</a:t>
            </a:r>
            <a:endParaRPr sz="18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454225" y="1851875"/>
            <a:ext cx="3847500" cy="14493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“</a:t>
            </a:r>
            <a:r>
              <a:rPr lang="en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Nōku</a:t>
            </a:r>
            <a:r>
              <a:rPr lang="en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kori</a:t>
            </a:r>
            <a:r>
              <a:rPr lang="en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, kia </a:t>
            </a:r>
            <a:r>
              <a:rPr lang="en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kori</a:t>
            </a:r>
            <a:r>
              <a:rPr lang="en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mai</a:t>
            </a:r>
            <a:r>
              <a:rPr lang="en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hoki</a:t>
            </a:r>
            <a:r>
              <a:rPr lang="en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koe</a:t>
            </a:r>
            <a:r>
              <a:rPr lang="en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”</a:t>
            </a:r>
            <a:br>
              <a:rPr lang="en" sz="18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en" sz="1000" b="1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Nā</a:t>
            </a:r>
            <a:r>
              <a:rPr lang="en" sz="1000" b="1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b="1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Marukaitātea</a:t>
            </a:r>
            <a:br>
              <a:rPr lang="en" sz="1000" b="1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13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Ka tata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atu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rāua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ki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pā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, ka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whakatonu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atu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 Maru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tā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pononga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, “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Nōku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kori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, kia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kori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mai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hoki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koe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.’</a:t>
            </a:r>
            <a:endParaRPr sz="15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4801650" y="244750"/>
            <a:ext cx="3818700" cy="1449300"/>
          </a:xfrm>
          <a:prstGeom prst="roundRect">
            <a:avLst>
              <a:gd name="adj" fmla="val 16667"/>
            </a:avLst>
          </a:prstGeom>
          <a:solidFill>
            <a:srgbClr val="64C7FB"/>
          </a:solidFill>
          <a:ln w="28575" cap="flat" cmpd="sng">
            <a:solidFill>
              <a:srgbClr val="6D9EE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Hohou</a:t>
            </a:r>
            <a:r>
              <a:rPr lang="en" sz="18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ai </a:t>
            </a:r>
            <a:r>
              <a:rPr lang="en" sz="18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8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8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rongo</a:t>
            </a:r>
            <a:endParaRPr sz="18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taumautanga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tētahi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ara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e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hohou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ai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te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rongo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waenga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3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ngā</a:t>
            </a:r>
            <a:r>
              <a:rPr lang="en" sz="13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iwi</a:t>
            </a:r>
            <a:endParaRPr sz="18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4843225" y="1847100"/>
            <a:ext cx="3818700" cy="14493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cap="flat" cmpd="sng">
            <a:solidFill>
              <a:srgbClr val="007F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“E kai </a:t>
            </a:r>
            <a:r>
              <a:rPr lang="en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koe</a:t>
            </a:r>
            <a:r>
              <a:rPr lang="en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 au, </a:t>
            </a:r>
            <a:endParaRPr lang="en-NZ" sz="1600" b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kia kai </a:t>
            </a:r>
            <a:r>
              <a:rPr lang="en-NZ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hoki</a:t>
            </a:r>
            <a:r>
              <a:rPr lang="en-NZ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ahau </a:t>
            </a:r>
            <a:r>
              <a:rPr lang="en-NZ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-NZ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 </a:t>
            </a:r>
            <a:r>
              <a:rPr lang="en-NZ" sz="1600" b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koe</a:t>
            </a:r>
            <a:r>
              <a:rPr lang="en-NZ" sz="16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”</a:t>
            </a:r>
            <a:br>
              <a:rPr lang="en-NZ" sz="1800" b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en-NZ" sz="1000" b="1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Nā</a:t>
            </a:r>
            <a:r>
              <a:rPr lang="en-NZ" sz="1000" b="1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-NZ" sz="1000" b="1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Marukaitātea</a:t>
            </a:r>
            <a:br>
              <a:rPr lang="en-NZ" sz="1000" b="1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</a:br>
            <a:endParaRPr lang="en-NZ" sz="1000" b="1" i="1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Ka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kawea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e Maru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ngā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tūpāpaku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ki a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Hikaraeroa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me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Tūmapuhiārangi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, ko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tāna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“E kai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koe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 au, kia kai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hoki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ahau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i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 a </a:t>
            </a:r>
            <a:r>
              <a:rPr lang="en" sz="1000" i="1" dirty="0" err="1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koe</a:t>
            </a:r>
            <a:r>
              <a:rPr lang="en" sz="1000" i="1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.”</a:t>
            </a:r>
            <a:endParaRPr sz="16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454225" y="3459000"/>
            <a:ext cx="3847500" cy="1449300"/>
          </a:xfrm>
          <a:prstGeom prst="roundRect">
            <a:avLst>
              <a:gd name="adj" fmla="val 16667"/>
            </a:avLst>
          </a:prstGeom>
          <a:solidFill>
            <a:srgbClr val="F58820"/>
          </a:solidFill>
          <a:ln w="28575" cap="flat" cmpd="sng">
            <a:solidFill>
              <a:srgbClr val="FF6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takitini</a:t>
            </a:r>
            <a:endParaRPr sz="18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rahi</a:t>
            </a:r>
            <a:endParaRPr sz="18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tokomaha</a:t>
            </a:r>
            <a:endParaRPr sz="18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manomano</a:t>
            </a:r>
            <a:endParaRPr sz="18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4787250" y="3449450"/>
            <a:ext cx="3847500" cy="1449300"/>
          </a:xfrm>
          <a:prstGeom prst="roundRect">
            <a:avLst>
              <a:gd name="adj" fmla="val 16667"/>
            </a:avLst>
          </a:prstGeom>
          <a:solidFill>
            <a:srgbClr val="FCBB07"/>
          </a:solidFill>
          <a:ln w="28575" cap="flat" cmpd="sng">
            <a:solidFill>
              <a:srgbClr val="F588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riri</a:t>
            </a:r>
            <a:endParaRPr sz="18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pakanga</a:t>
            </a:r>
            <a:endParaRPr sz="18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err="1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tohe</a:t>
            </a:r>
            <a:endParaRPr sz="18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 dirty="0" err="1">
                <a:solidFill>
                  <a:schemeClr val="bg1"/>
                </a:solidFill>
                <a:latin typeface="Quicksand"/>
                <a:ea typeface="Quicksand"/>
                <a:cs typeface="Quicksand"/>
                <a:sym typeface="Quicksand"/>
              </a:rPr>
              <a:t>whawhai</a:t>
            </a:r>
            <a:endParaRPr sz="1800" b="1" dirty="0">
              <a:solidFill>
                <a:schemeClr val="bg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Macintosh PowerPoint</Application>
  <PresentationFormat>On-screen Show (16:9)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Nunito</vt:lpstr>
      <vt:lpstr>Arial</vt:lpstr>
      <vt:lpstr>Quicksand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Holly Maitland</cp:lastModifiedBy>
  <cp:revision>1</cp:revision>
  <dcterms:modified xsi:type="dcterms:W3CDTF">2023-07-06T05:01:01Z</dcterms:modified>
</cp:coreProperties>
</file>