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6"/>
  </p:notesMasterIdLst>
  <p:sldIdLst>
    <p:sldId id="256" r:id="rId2"/>
    <p:sldId id="260" r:id="rId3"/>
    <p:sldId id="261" r:id="rId4"/>
    <p:sldId id="262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C6FB"/>
    <a:srgbClr val="3C4D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B658B9-5900-4045-84FA-97D4B51AD236}" v="8" dt="2022-07-26T20:02:11.8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>
      <p:cViewPr varScale="1">
        <p:scale>
          <a:sx n="120" d="100"/>
          <a:sy n="120" d="100"/>
        </p:scale>
        <p:origin x="200" y="7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ly Maitland" userId="8e3f6ad8eb21f222" providerId="LiveId" clId="{D0B658B9-5900-4045-84FA-97D4B51AD236}"/>
    <pc:docChg chg="custSel addSld delSld modSld">
      <pc:chgData name="Holly Maitland" userId="8e3f6ad8eb21f222" providerId="LiveId" clId="{D0B658B9-5900-4045-84FA-97D4B51AD236}" dt="2022-07-26T20:02:15.793" v="69" actId="2696"/>
      <pc:docMkLst>
        <pc:docMk/>
      </pc:docMkLst>
      <pc:sldChg chg="addSp delSp modSp mod setBg">
        <pc:chgData name="Holly Maitland" userId="8e3f6ad8eb21f222" providerId="LiveId" clId="{D0B658B9-5900-4045-84FA-97D4B51AD236}" dt="2022-07-26T20:00:35.908" v="44" actId="14100"/>
        <pc:sldMkLst>
          <pc:docMk/>
          <pc:sldMk cId="0" sldId="256"/>
        </pc:sldMkLst>
        <pc:spChg chg="add del mod">
          <ac:chgData name="Holly Maitland" userId="8e3f6ad8eb21f222" providerId="LiveId" clId="{D0B658B9-5900-4045-84FA-97D4B51AD236}" dt="2022-07-26T19:58:10.879" v="17" actId="478"/>
          <ac:spMkLst>
            <pc:docMk/>
            <pc:sldMk cId="0" sldId="256"/>
            <ac:spMk id="2" creationId="{2A73082C-C335-B7F6-61FA-12CC53B83FAB}"/>
          </ac:spMkLst>
        </pc:spChg>
        <pc:spChg chg="add mod">
          <ac:chgData name="Holly Maitland" userId="8e3f6ad8eb21f222" providerId="LiveId" clId="{D0B658B9-5900-4045-84FA-97D4B51AD236}" dt="2022-07-26T20:00:14.375" v="42" actId="1076"/>
          <ac:spMkLst>
            <pc:docMk/>
            <pc:sldMk cId="0" sldId="256"/>
            <ac:spMk id="3" creationId="{429EA4C0-4626-D9A1-0D11-9C26D6C658D4}"/>
          </ac:spMkLst>
        </pc:spChg>
        <pc:spChg chg="mod">
          <ac:chgData name="Holly Maitland" userId="8e3f6ad8eb21f222" providerId="LiveId" clId="{D0B658B9-5900-4045-84FA-97D4B51AD236}" dt="2022-07-26T19:57:58.408" v="15" actId="208"/>
          <ac:spMkLst>
            <pc:docMk/>
            <pc:sldMk cId="0" sldId="256"/>
            <ac:spMk id="54" creationId="{00000000-0000-0000-0000-000000000000}"/>
          </ac:spMkLst>
        </pc:spChg>
        <pc:spChg chg="del mod">
          <ac:chgData name="Holly Maitland" userId="8e3f6ad8eb21f222" providerId="LiveId" clId="{D0B658B9-5900-4045-84FA-97D4B51AD236}" dt="2022-07-26T20:00:05.100" v="39" actId="478"/>
          <ac:spMkLst>
            <pc:docMk/>
            <pc:sldMk cId="0" sldId="256"/>
            <ac:spMk id="56" creationId="{00000000-0000-0000-0000-000000000000}"/>
          </ac:spMkLst>
        </pc:spChg>
        <pc:spChg chg="mod">
          <ac:chgData name="Holly Maitland" userId="8e3f6ad8eb21f222" providerId="LiveId" clId="{D0B658B9-5900-4045-84FA-97D4B51AD236}" dt="2022-07-26T20:00:35.908" v="44" actId="14100"/>
          <ac:spMkLst>
            <pc:docMk/>
            <pc:sldMk cId="0" sldId="256"/>
            <ac:spMk id="57" creationId="{00000000-0000-0000-0000-000000000000}"/>
          </ac:spMkLst>
        </pc:spChg>
        <pc:spChg chg="mod">
          <ac:chgData name="Holly Maitland" userId="8e3f6ad8eb21f222" providerId="LiveId" clId="{D0B658B9-5900-4045-84FA-97D4B51AD236}" dt="2022-07-26T20:00:02.109" v="38" actId="1076"/>
          <ac:spMkLst>
            <pc:docMk/>
            <pc:sldMk cId="0" sldId="256"/>
            <ac:spMk id="58" creationId="{00000000-0000-0000-0000-000000000000}"/>
          </ac:spMkLst>
        </pc:spChg>
        <pc:picChg chg="mod">
          <ac:chgData name="Holly Maitland" userId="8e3f6ad8eb21f222" providerId="LiveId" clId="{D0B658B9-5900-4045-84FA-97D4B51AD236}" dt="2022-07-26T19:56:38.063" v="13" actId="1076"/>
          <ac:picMkLst>
            <pc:docMk/>
            <pc:sldMk cId="0" sldId="256"/>
            <ac:picMk id="59" creationId="{00000000-0000-0000-0000-000000000000}"/>
          </ac:picMkLst>
        </pc:picChg>
        <pc:picChg chg="mod">
          <ac:chgData name="Holly Maitland" userId="8e3f6ad8eb21f222" providerId="LiveId" clId="{D0B658B9-5900-4045-84FA-97D4B51AD236}" dt="2022-07-26T19:56:33.762" v="12" actId="1076"/>
          <ac:picMkLst>
            <pc:docMk/>
            <pc:sldMk cId="0" sldId="256"/>
            <ac:picMk id="60" creationId="{00000000-0000-0000-0000-000000000000}"/>
          </ac:picMkLst>
        </pc:picChg>
      </pc:sldChg>
      <pc:sldChg chg="del modNotes">
        <pc:chgData name="Holly Maitland" userId="8e3f6ad8eb21f222" providerId="LiveId" clId="{D0B658B9-5900-4045-84FA-97D4B51AD236}" dt="2022-07-26T20:01:07.618" v="52" actId="2696"/>
        <pc:sldMkLst>
          <pc:docMk/>
          <pc:sldMk cId="0" sldId="257"/>
        </pc:sldMkLst>
      </pc:sldChg>
      <pc:sldChg chg="del modNotes">
        <pc:chgData name="Holly Maitland" userId="8e3f6ad8eb21f222" providerId="LiveId" clId="{D0B658B9-5900-4045-84FA-97D4B51AD236}" dt="2022-07-26T20:01:24.133" v="54" actId="2696"/>
        <pc:sldMkLst>
          <pc:docMk/>
          <pc:sldMk cId="0" sldId="258"/>
        </pc:sldMkLst>
      </pc:sldChg>
      <pc:sldChg chg="del modNotes">
        <pc:chgData name="Holly Maitland" userId="8e3f6ad8eb21f222" providerId="LiveId" clId="{D0B658B9-5900-4045-84FA-97D4B51AD236}" dt="2022-07-26T20:02:15.793" v="69" actId="2696"/>
        <pc:sldMkLst>
          <pc:docMk/>
          <pc:sldMk cId="0" sldId="259"/>
        </pc:sldMkLst>
      </pc:sldChg>
      <pc:sldChg chg="addSp delSp modSp add mod">
        <pc:chgData name="Holly Maitland" userId="8e3f6ad8eb21f222" providerId="LiveId" clId="{D0B658B9-5900-4045-84FA-97D4B51AD236}" dt="2022-07-26T20:01:02.724" v="51" actId="1076"/>
        <pc:sldMkLst>
          <pc:docMk/>
          <pc:sldMk cId="2735732557" sldId="260"/>
        </pc:sldMkLst>
        <pc:picChg chg="add mod">
          <ac:chgData name="Holly Maitland" userId="8e3f6ad8eb21f222" providerId="LiveId" clId="{D0B658B9-5900-4045-84FA-97D4B51AD236}" dt="2022-07-26T20:01:00.157" v="50" actId="1076"/>
          <ac:picMkLst>
            <pc:docMk/>
            <pc:sldMk cId="2735732557" sldId="260"/>
            <ac:picMk id="2" creationId="{E7FC4DD6-7644-7F35-AC35-4987AD366646}"/>
          </ac:picMkLst>
        </pc:picChg>
        <pc:picChg chg="add mod">
          <ac:chgData name="Holly Maitland" userId="8e3f6ad8eb21f222" providerId="LiveId" clId="{D0B658B9-5900-4045-84FA-97D4B51AD236}" dt="2022-07-26T20:01:02.724" v="51" actId="1076"/>
          <ac:picMkLst>
            <pc:docMk/>
            <pc:sldMk cId="2735732557" sldId="260"/>
            <ac:picMk id="4" creationId="{D68975A4-B5EA-56C7-0FF3-25DD00639EC9}"/>
          </ac:picMkLst>
        </pc:picChg>
        <pc:picChg chg="del">
          <ac:chgData name="Holly Maitland" userId="8e3f6ad8eb21f222" providerId="LiveId" clId="{D0B658B9-5900-4045-84FA-97D4B51AD236}" dt="2022-07-26T20:00:50.617" v="47" actId="478"/>
          <ac:picMkLst>
            <pc:docMk/>
            <pc:sldMk cId="2735732557" sldId="260"/>
            <ac:picMk id="59" creationId="{00000000-0000-0000-0000-000000000000}"/>
          </ac:picMkLst>
        </pc:picChg>
        <pc:picChg chg="del">
          <ac:chgData name="Holly Maitland" userId="8e3f6ad8eb21f222" providerId="LiveId" clId="{D0B658B9-5900-4045-84FA-97D4B51AD236}" dt="2022-07-26T20:00:48.975" v="46" actId="478"/>
          <ac:picMkLst>
            <pc:docMk/>
            <pc:sldMk cId="2735732557" sldId="260"/>
            <ac:picMk id="60" creationId="{00000000-0000-0000-0000-000000000000}"/>
          </ac:picMkLst>
        </pc:picChg>
      </pc:sldChg>
      <pc:sldChg chg="addSp delSp modSp add mod">
        <pc:chgData name="Holly Maitland" userId="8e3f6ad8eb21f222" providerId="LiveId" clId="{D0B658B9-5900-4045-84FA-97D4B51AD236}" dt="2022-07-26T20:01:56.173" v="64" actId="1076"/>
        <pc:sldMkLst>
          <pc:docMk/>
          <pc:sldMk cId="1267643661" sldId="261"/>
        </pc:sldMkLst>
        <pc:picChg chg="del">
          <ac:chgData name="Holly Maitland" userId="8e3f6ad8eb21f222" providerId="LiveId" clId="{D0B658B9-5900-4045-84FA-97D4B51AD236}" dt="2022-07-26T20:01:27.026" v="55" actId="478"/>
          <ac:picMkLst>
            <pc:docMk/>
            <pc:sldMk cId="1267643661" sldId="261"/>
            <ac:picMk id="2" creationId="{E7FC4DD6-7644-7F35-AC35-4987AD366646}"/>
          </ac:picMkLst>
        </pc:picChg>
        <pc:picChg chg="del">
          <ac:chgData name="Holly Maitland" userId="8e3f6ad8eb21f222" providerId="LiveId" clId="{D0B658B9-5900-4045-84FA-97D4B51AD236}" dt="2022-07-26T20:01:28.449" v="56" actId="478"/>
          <ac:picMkLst>
            <pc:docMk/>
            <pc:sldMk cId="1267643661" sldId="261"/>
            <ac:picMk id="4" creationId="{D68975A4-B5EA-56C7-0FF3-25DD00639EC9}"/>
          </ac:picMkLst>
        </pc:picChg>
        <pc:picChg chg="add mod">
          <ac:chgData name="Holly Maitland" userId="8e3f6ad8eb21f222" providerId="LiveId" clId="{D0B658B9-5900-4045-84FA-97D4B51AD236}" dt="2022-07-26T20:01:37.989" v="59" actId="1076"/>
          <ac:picMkLst>
            <pc:docMk/>
            <pc:sldMk cId="1267643661" sldId="261"/>
            <ac:picMk id="5" creationId="{00C835A1-CC9D-756F-7FCA-26A7D8EB7918}"/>
          </ac:picMkLst>
        </pc:picChg>
        <pc:picChg chg="add mod">
          <ac:chgData name="Holly Maitland" userId="8e3f6ad8eb21f222" providerId="LiveId" clId="{D0B658B9-5900-4045-84FA-97D4B51AD236}" dt="2022-07-26T20:01:56.173" v="64" actId="1076"/>
          <ac:picMkLst>
            <pc:docMk/>
            <pc:sldMk cId="1267643661" sldId="261"/>
            <ac:picMk id="6" creationId="{393C00FF-AFB1-CB91-E581-7EAAA7E679DD}"/>
          </ac:picMkLst>
        </pc:picChg>
      </pc:sldChg>
      <pc:sldChg chg="addSp delSp modSp add mod">
        <pc:chgData name="Holly Maitland" userId="8e3f6ad8eb21f222" providerId="LiveId" clId="{D0B658B9-5900-4045-84FA-97D4B51AD236}" dt="2022-07-26T20:02:11.834" v="68"/>
        <pc:sldMkLst>
          <pc:docMk/>
          <pc:sldMk cId="780865575" sldId="262"/>
        </pc:sldMkLst>
        <pc:picChg chg="add mod">
          <ac:chgData name="Holly Maitland" userId="8e3f6ad8eb21f222" providerId="LiveId" clId="{D0B658B9-5900-4045-84FA-97D4B51AD236}" dt="2022-07-26T20:02:11.834" v="68"/>
          <ac:picMkLst>
            <pc:docMk/>
            <pc:sldMk cId="780865575" sldId="262"/>
            <ac:picMk id="2" creationId="{7863AE3C-007B-8E2D-A43D-D68123A0979F}"/>
          </ac:picMkLst>
        </pc:picChg>
        <pc:picChg chg="del">
          <ac:chgData name="Holly Maitland" userId="8e3f6ad8eb21f222" providerId="LiveId" clId="{D0B658B9-5900-4045-84FA-97D4B51AD236}" dt="2022-07-26T20:02:10.726" v="67" actId="478"/>
          <ac:picMkLst>
            <pc:docMk/>
            <pc:sldMk cId="780865575" sldId="262"/>
            <ac:picMk id="5" creationId="{00C835A1-CC9D-756F-7FCA-26A7D8EB7918}"/>
          </ac:picMkLst>
        </pc:picChg>
        <pc:picChg chg="del">
          <ac:chgData name="Holly Maitland" userId="8e3f6ad8eb21f222" providerId="LiveId" clId="{D0B658B9-5900-4045-84FA-97D4B51AD236}" dt="2022-07-26T20:02:08.605" v="66" actId="478"/>
          <ac:picMkLst>
            <pc:docMk/>
            <pc:sldMk cId="780865575" sldId="262"/>
            <ac:picMk id="6" creationId="{393C00FF-AFB1-CB91-E581-7EAAA7E679D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b49a96373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b49a96373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b49a96373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b49a96373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0422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b49a96373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b49a96373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7752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b49a96373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b49a96373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33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E399-F01E-B245-9E19-084277E00FAF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569476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E399-F01E-B245-9E19-084277E00FAF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782386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E399-F01E-B245-9E19-084277E00FAF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7383750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E399-F01E-B245-9E19-084277E00FAF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9262316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E399-F01E-B245-9E19-084277E00FAF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1108648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E399-F01E-B245-9E19-084277E00FAF}" type="datetimeFigureOut">
              <a:rPr lang="en-US" smtClean="0"/>
              <a:t>7/26/22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4238058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E399-F01E-B245-9E19-084277E00FAF}" type="datetimeFigureOut">
              <a:rPr lang="en-US" smtClean="0"/>
              <a:t>7/26/22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0083511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E399-F01E-B245-9E19-084277E00FAF}" type="datetimeFigureOut">
              <a:rPr lang="en-US" smtClean="0"/>
              <a:t>7/26/22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8865267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E399-F01E-B245-9E19-084277E00FAF}" type="datetimeFigureOut">
              <a:rPr lang="en-US" smtClean="0"/>
              <a:t>7/26/22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55499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E399-F01E-B245-9E19-084277E00FAF}" type="datetimeFigureOut">
              <a:rPr lang="en-US" smtClean="0"/>
              <a:t>7/26/22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1645246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E399-F01E-B245-9E19-084277E00FAF}" type="datetimeFigureOut">
              <a:rPr lang="en-US" smtClean="0"/>
              <a:t>7/26/22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019850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FE399-F01E-B245-9E19-084277E00FAF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1132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D7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49800" y="445250"/>
            <a:ext cx="4029000" cy="4376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64C6F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4843850" y="488700"/>
            <a:ext cx="4029000" cy="4376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4843850" y="445250"/>
            <a:ext cx="4029000" cy="441985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64C6F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	 	 	 		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		 		</a:t>
            </a: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5051000" y="2246839"/>
            <a:ext cx="361470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________________________________________________________________________________________________________________________</a:t>
            </a:r>
            <a:endParaRPr dirty="0"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6362" y="742804"/>
            <a:ext cx="1155419" cy="1602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9511" y="742804"/>
            <a:ext cx="1649578" cy="15088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58;p13">
            <a:extLst>
              <a:ext uri="{FF2B5EF4-FFF2-40B4-BE49-F238E27FC236}">
                <a16:creationId xmlns:a16="http://schemas.microsoft.com/office/drawing/2014/main" id="{429EA4C0-4626-D9A1-0D11-9C26D6C658D4}"/>
              </a:ext>
            </a:extLst>
          </p:cNvPr>
          <p:cNvSpPr txBox="1"/>
          <p:nvPr/>
        </p:nvSpPr>
        <p:spPr>
          <a:xfrm>
            <a:off x="456950" y="2246839"/>
            <a:ext cx="361470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________________________________________________________________________________________________________________________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D7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49800" y="445250"/>
            <a:ext cx="4029000" cy="4376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64C6F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4843850" y="488700"/>
            <a:ext cx="4029000" cy="4376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4843850" y="445250"/>
            <a:ext cx="4029000" cy="441985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64C6F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	 	 	 		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		 		</a:t>
            </a: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5051000" y="2246839"/>
            <a:ext cx="361470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________________________________________________________________________________________________________________________</a:t>
            </a:r>
            <a:endParaRPr dirty="0"/>
          </a:p>
        </p:txBody>
      </p:sp>
      <p:sp>
        <p:nvSpPr>
          <p:cNvPr id="3" name="Google Shape;58;p13">
            <a:extLst>
              <a:ext uri="{FF2B5EF4-FFF2-40B4-BE49-F238E27FC236}">
                <a16:creationId xmlns:a16="http://schemas.microsoft.com/office/drawing/2014/main" id="{429EA4C0-4626-D9A1-0D11-9C26D6C658D4}"/>
              </a:ext>
            </a:extLst>
          </p:cNvPr>
          <p:cNvSpPr txBox="1"/>
          <p:nvPr/>
        </p:nvSpPr>
        <p:spPr>
          <a:xfrm>
            <a:off x="456950" y="2246839"/>
            <a:ext cx="361470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________________________________________________________________________________________________________________________</a:t>
            </a:r>
            <a:endParaRPr dirty="0"/>
          </a:p>
        </p:txBody>
      </p:sp>
      <p:pic>
        <p:nvPicPr>
          <p:cNvPr id="2" name="Google Shape;70;p14">
            <a:extLst>
              <a:ext uri="{FF2B5EF4-FFF2-40B4-BE49-F238E27FC236}">
                <a16:creationId xmlns:a16="http://schemas.microsoft.com/office/drawing/2014/main" id="{E7FC4DD6-7644-7F35-AC35-4987AD36664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289" y="857850"/>
            <a:ext cx="2741553" cy="1110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1;p14">
            <a:extLst>
              <a:ext uri="{FF2B5EF4-FFF2-40B4-BE49-F238E27FC236}">
                <a16:creationId xmlns:a16="http://schemas.microsoft.com/office/drawing/2014/main" id="{D68975A4-B5EA-56C7-0FF3-25DD00639EC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6016" y="874037"/>
            <a:ext cx="2304667" cy="1251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5732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D7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49800" y="445250"/>
            <a:ext cx="4029000" cy="4376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64C6F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4843850" y="488700"/>
            <a:ext cx="4029000" cy="4376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4843850" y="445250"/>
            <a:ext cx="4029000" cy="441985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64C6F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	 	 	 		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		 		</a:t>
            </a: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5051000" y="2246839"/>
            <a:ext cx="361470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________________________________________________________________________________________________________________________</a:t>
            </a:r>
            <a:endParaRPr dirty="0"/>
          </a:p>
        </p:txBody>
      </p:sp>
      <p:sp>
        <p:nvSpPr>
          <p:cNvPr id="3" name="Google Shape;58;p13">
            <a:extLst>
              <a:ext uri="{FF2B5EF4-FFF2-40B4-BE49-F238E27FC236}">
                <a16:creationId xmlns:a16="http://schemas.microsoft.com/office/drawing/2014/main" id="{429EA4C0-4626-D9A1-0D11-9C26D6C658D4}"/>
              </a:ext>
            </a:extLst>
          </p:cNvPr>
          <p:cNvSpPr txBox="1"/>
          <p:nvPr/>
        </p:nvSpPr>
        <p:spPr>
          <a:xfrm>
            <a:off x="456950" y="2246839"/>
            <a:ext cx="361470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________________________________________________________________________________________________________________________</a:t>
            </a:r>
            <a:endParaRPr dirty="0"/>
          </a:p>
        </p:txBody>
      </p:sp>
      <p:pic>
        <p:nvPicPr>
          <p:cNvPr id="5" name="Google Shape;81;p15">
            <a:extLst>
              <a:ext uri="{FF2B5EF4-FFF2-40B4-BE49-F238E27FC236}">
                <a16:creationId xmlns:a16="http://schemas.microsoft.com/office/drawing/2014/main" id="{00C835A1-CC9D-756F-7FCA-26A7D8EB791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7549" y="643735"/>
            <a:ext cx="2393502" cy="160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2;p15">
            <a:extLst>
              <a:ext uri="{FF2B5EF4-FFF2-40B4-BE49-F238E27FC236}">
                <a16:creationId xmlns:a16="http://schemas.microsoft.com/office/drawing/2014/main" id="{393C00FF-AFB1-CB91-E581-7EAAA7E679D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70807">
            <a:off x="5883313" y="681530"/>
            <a:ext cx="1950074" cy="1527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7643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D7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49800" y="445250"/>
            <a:ext cx="4029000" cy="4376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64C6F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4843850" y="488700"/>
            <a:ext cx="4029000" cy="4376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4843850" y="445250"/>
            <a:ext cx="4029000" cy="441985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64C6F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	 	 	 		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		 		</a:t>
            </a: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5051000" y="2246839"/>
            <a:ext cx="361470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________________________________________________________________________________________________________________________</a:t>
            </a:r>
            <a:endParaRPr dirty="0"/>
          </a:p>
        </p:txBody>
      </p:sp>
      <p:sp>
        <p:nvSpPr>
          <p:cNvPr id="3" name="Google Shape;58;p13">
            <a:extLst>
              <a:ext uri="{FF2B5EF4-FFF2-40B4-BE49-F238E27FC236}">
                <a16:creationId xmlns:a16="http://schemas.microsoft.com/office/drawing/2014/main" id="{429EA4C0-4626-D9A1-0D11-9C26D6C658D4}"/>
              </a:ext>
            </a:extLst>
          </p:cNvPr>
          <p:cNvSpPr txBox="1"/>
          <p:nvPr/>
        </p:nvSpPr>
        <p:spPr>
          <a:xfrm>
            <a:off x="456950" y="2246839"/>
            <a:ext cx="361470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________________________________________________________________________________________________________________________</a:t>
            </a:r>
            <a:endParaRPr dirty="0"/>
          </a:p>
        </p:txBody>
      </p:sp>
      <p:pic>
        <p:nvPicPr>
          <p:cNvPr id="2" name="Google Shape;92;p16">
            <a:extLst>
              <a:ext uri="{FF2B5EF4-FFF2-40B4-BE49-F238E27FC236}">
                <a16:creationId xmlns:a16="http://schemas.microsoft.com/office/drawing/2014/main" id="{7863AE3C-007B-8E2D-A43D-D68123A0979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800" y="984627"/>
            <a:ext cx="3446799" cy="117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0865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68</Words>
  <Application>Microsoft Macintosh PowerPoint</Application>
  <PresentationFormat>On-screen Show (16:9)</PresentationFormat>
  <Paragraphs>16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Holly Maitland</cp:lastModifiedBy>
  <cp:revision>1</cp:revision>
  <dcterms:modified xsi:type="dcterms:W3CDTF">2022-07-26T20:02:21Z</dcterms:modified>
</cp:coreProperties>
</file>