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Poppins Light" panose="020B0604020202020204" pitchFamily="34" charset="0"/>
      <p:regular r:id="rId9"/>
      <p:italic r:id="rId10"/>
    </p:embeddedFont>
    <p:embeddedFont>
      <p:font typeface="Quicksand" pitchFamily="2" charset="77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57BBEF-912A-4ED7-A73B-F9BE7C41D0E2}">
  <a:tblStyle styleId="{1C57BBEF-912A-4ED7-A73B-F9BE7C41D0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11"/>
    <p:restoredTop sz="94640"/>
  </p:normalViewPr>
  <p:slideViewPr>
    <p:cSldViewPr snapToGrid="0">
      <p:cViewPr varScale="1">
        <p:scale>
          <a:sx n="142" d="100"/>
          <a:sy n="142" d="100"/>
        </p:scale>
        <p:origin x="5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Brankin" userId="d33ab1b9-c147-480e-85d1-ef0b48def2ad" providerId="ADAL" clId="{FBC49DB6-5EC4-4741-926B-B8E8C811CBF7}"/>
    <pc:docChg chg="modSld">
      <pc:chgData name="Anna Brankin" userId="d33ab1b9-c147-480e-85d1-ef0b48def2ad" providerId="ADAL" clId="{FBC49DB6-5EC4-4741-926B-B8E8C811CBF7}" dt="2023-07-25T13:56:54.071" v="131" actId="20577"/>
      <pc:docMkLst>
        <pc:docMk/>
      </pc:docMkLst>
      <pc:sldChg chg="modSp mod">
        <pc:chgData name="Anna Brankin" userId="d33ab1b9-c147-480e-85d1-ef0b48def2ad" providerId="ADAL" clId="{FBC49DB6-5EC4-4741-926B-B8E8C811CBF7}" dt="2023-07-25T13:56:54.071" v="131" actId="20577"/>
        <pc:sldMkLst>
          <pc:docMk/>
          <pc:sldMk cId="0" sldId="256"/>
        </pc:sldMkLst>
        <pc:spChg chg="mod">
          <ac:chgData name="Anna Brankin" userId="d33ab1b9-c147-480e-85d1-ef0b48def2ad" providerId="ADAL" clId="{FBC49DB6-5EC4-4741-926B-B8E8C811CBF7}" dt="2023-07-25T13:55:30.569" v="32" actId="20577"/>
          <ac:spMkLst>
            <pc:docMk/>
            <pc:sldMk cId="0" sldId="256"/>
            <ac:spMk id="6" creationId="{00B7C806-3E71-4492-50B1-D94EE51E5F5F}"/>
          </ac:spMkLst>
        </pc:spChg>
        <pc:spChg chg="mod">
          <ac:chgData name="Anna Brankin" userId="d33ab1b9-c147-480e-85d1-ef0b48def2ad" providerId="ADAL" clId="{FBC49DB6-5EC4-4741-926B-B8E8C811CBF7}" dt="2023-07-25T13:55:27.385" v="30" actId="20577"/>
          <ac:spMkLst>
            <pc:docMk/>
            <pc:sldMk cId="0" sldId="256"/>
            <ac:spMk id="55" creationId="{00000000-0000-0000-0000-000000000000}"/>
          </ac:spMkLst>
        </pc:spChg>
        <pc:graphicFrameChg chg="modGraphic">
          <ac:chgData name="Anna Brankin" userId="d33ab1b9-c147-480e-85d1-ef0b48def2ad" providerId="ADAL" clId="{FBC49DB6-5EC4-4741-926B-B8E8C811CBF7}" dt="2023-07-25T13:56:54.071" v="131" actId="20577"/>
          <ac:graphicFrameMkLst>
            <pc:docMk/>
            <pc:sldMk cId="0" sldId="256"/>
            <ac:graphicFrameMk id="54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937d85467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937d85467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37d85467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37d85467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329fd1e1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329fd1e1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329fd1e1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329fd1e1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329fd1e1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329fd1e1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557b9460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557b9460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oogle Shape;54;p13"/>
          <p:cNvGraphicFramePr/>
          <p:nvPr>
            <p:extLst>
              <p:ext uri="{D42A27DB-BD31-4B8C-83A1-F6EECF244321}">
                <p14:modId xmlns:p14="http://schemas.microsoft.com/office/powerpoint/2010/main" val="811844066"/>
              </p:ext>
            </p:extLst>
          </p:nvPr>
        </p:nvGraphicFramePr>
        <p:xfrm>
          <a:off x="816550" y="2135145"/>
          <a:ext cx="7673950" cy="2628870"/>
        </p:xfrm>
        <a:graphic>
          <a:graphicData uri="http://schemas.openxmlformats.org/drawingml/2006/table">
            <a:tbl>
              <a:tblPr>
                <a:noFill/>
                <a:tableStyleId>{1C57BBEF-912A-4ED7-A73B-F9BE7C41D0E2}</a:tableStyleId>
              </a:tblPr>
              <a:tblGrid>
                <a:gridCol w="385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3308"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solidFill>
                            <a:schemeClr val="dk1"/>
                          </a:solidFill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Sequence the story.</a:t>
                      </a:r>
                      <a:endParaRPr sz="1200" b="0" i="0" dirty="0">
                        <a:solidFill>
                          <a:schemeClr val="dk1"/>
                        </a:solidFill>
                        <a:latin typeface="Poppins Light" pitchFamily="2" charset="77"/>
                        <a:ea typeface="Quicksand"/>
                        <a:cs typeface="Poppins Light" pitchFamily="2" charset="77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solidFill>
                            <a:schemeClr val="dk1"/>
                          </a:solidFill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Discuss what happened at the beginning, the middle and the end of the story.</a:t>
                      </a:r>
                      <a:endParaRPr sz="1200" b="0" i="0" dirty="0">
                        <a:solidFill>
                          <a:schemeClr val="dk1"/>
                        </a:solidFill>
                        <a:latin typeface="Poppins Light" pitchFamily="2" charset="77"/>
                        <a:ea typeface="Quicksand"/>
                        <a:cs typeface="Poppins Light" pitchFamily="2" charset="77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solidFill>
                            <a:schemeClr val="dk1"/>
                          </a:solidFill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Select one or a few picture cards to prompt retelling about the story.</a:t>
                      </a:r>
                      <a:endParaRPr sz="1200" b="0" i="0" dirty="0">
                        <a:solidFill>
                          <a:schemeClr val="dk1"/>
                        </a:solidFill>
                        <a:latin typeface="Poppins Light" pitchFamily="2" charset="77"/>
                        <a:ea typeface="Quicksand"/>
                        <a:cs typeface="Poppins Light" pitchFamily="2" charset="77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solidFill>
                            <a:schemeClr val="dk1"/>
                          </a:solidFill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Make a class book, retelling the story.</a:t>
                      </a:r>
                      <a:endParaRPr sz="1200" b="0" i="0" dirty="0">
                        <a:solidFill>
                          <a:schemeClr val="dk1"/>
                        </a:solidFill>
                        <a:latin typeface="Poppins Light" pitchFamily="2" charset="77"/>
                        <a:ea typeface="Quicksand"/>
                        <a:cs typeface="Poppins Light" pitchFamily="2" charset="77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solidFill>
                            <a:schemeClr val="dk1"/>
                          </a:solidFill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What did you like? What didn’t you like? What would you change?</a:t>
                      </a:r>
                      <a:endParaRPr sz="1200" b="0" i="0" dirty="0">
                        <a:solidFill>
                          <a:schemeClr val="dk1"/>
                        </a:solidFill>
                        <a:latin typeface="Poppins Light" pitchFamily="2" charset="77"/>
                        <a:ea typeface="Quicksand"/>
                        <a:cs typeface="Poppins Light" pitchFamily="2" charset="77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Select a picture card and describe what is happening in it. What happened before this? What happens after?</a:t>
                      </a:r>
                      <a:endParaRPr sz="1200" b="0" i="0" dirty="0">
                        <a:latin typeface="Poppins Light" pitchFamily="2" charset="77"/>
                        <a:ea typeface="Quicksand"/>
                        <a:cs typeface="Poppins Light" pitchFamily="2" charset="77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Play ‘what am I?’ ‘Who am I?’</a:t>
                      </a:r>
                      <a:endParaRPr sz="1200" b="0" i="0" dirty="0">
                        <a:latin typeface="Poppins Light" pitchFamily="2" charset="77"/>
                        <a:ea typeface="Quicksand"/>
                        <a:cs typeface="Poppins Light" pitchFamily="2" charset="77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Describe the characteristics of a character.</a:t>
                      </a:r>
                      <a:endParaRPr sz="1200" b="0" i="0" dirty="0">
                        <a:latin typeface="Poppins Light" pitchFamily="2" charset="77"/>
                        <a:ea typeface="Quicksand"/>
                        <a:cs typeface="Poppins Light" pitchFamily="2" charset="77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sz="1200" b="0" i="0" dirty="0"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Share ideas about the setting, </a:t>
                      </a:r>
                      <a:r>
                        <a:rPr lang="en" sz="1200" b="0" i="0"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the characters and </a:t>
                      </a:r>
                      <a:r>
                        <a:rPr lang="en" sz="1200" b="0" i="0" dirty="0">
                          <a:latin typeface="Poppins Light" pitchFamily="2" charset="77"/>
                          <a:ea typeface="Quicksand"/>
                          <a:cs typeface="Poppins Light" pitchFamily="2" charset="77"/>
                          <a:sym typeface="Quicksand"/>
                        </a:rPr>
                        <a:t>the main ideas from the story.</a:t>
                      </a:r>
                      <a:endParaRPr sz="1200" b="0" i="0" dirty="0">
                        <a:latin typeface="Poppins Light" pitchFamily="2" charset="77"/>
                        <a:ea typeface="Quicksand"/>
                        <a:cs typeface="Poppins Light" pitchFamily="2" charset="77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Google Shape;55;p13"/>
          <p:cNvSpPr txBox="1"/>
          <p:nvPr/>
        </p:nvSpPr>
        <p:spPr>
          <a:xfrm>
            <a:off x="816550" y="1185580"/>
            <a:ext cx="601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NZ" sz="1500" b="1" i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Here are some activities that use the picture cards to explore learning and retelling of the story.</a:t>
            </a:r>
            <a:endParaRPr lang="en-NZ" sz="1600" b="1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FCED3E-585B-1B44-090A-B3CDEF5E2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9144000" cy="842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7C806-3E71-4492-50B1-D94EE51E5F5F}"/>
              </a:ext>
            </a:extLst>
          </p:cNvPr>
          <p:cNvSpPr txBox="1"/>
          <p:nvPr/>
        </p:nvSpPr>
        <p:spPr>
          <a:xfrm>
            <a:off x="493005" y="257235"/>
            <a:ext cx="8321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2400" b="1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Te</a:t>
            </a:r>
            <a:r>
              <a:rPr lang="en-NZ" sz="2400" b="1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NZ" sz="2400" b="1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Huataki</a:t>
            </a:r>
            <a:r>
              <a:rPr lang="en-NZ" sz="2400" b="1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– Picture Cards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61;p14">
            <a:extLst>
              <a:ext uri="{FF2B5EF4-FFF2-40B4-BE49-F238E27FC236}">
                <a16:creationId xmlns:a16="http://schemas.microsoft.com/office/drawing/2014/main" id="{01386AC6-7CD5-4D44-88B5-CF3D086E0F3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775" y="78600"/>
            <a:ext cx="3567875" cy="23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2;p14">
            <a:extLst>
              <a:ext uri="{FF2B5EF4-FFF2-40B4-BE49-F238E27FC236}">
                <a16:creationId xmlns:a16="http://schemas.microsoft.com/office/drawing/2014/main" id="{D2D92737-AE37-3942-8108-C7395949747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775" y="2632775"/>
            <a:ext cx="3567875" cy="236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7D84C970-5ADA-1242-947B-47BB1202B5A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7550" y="90300"/>
            <a:ext cx="3517153" cy="236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4;p14">
            <a:extLst>
              <a:ext uri="{FF2B5EF4-FFF2-40B4-BE49-F238E27FC236}">
                <a16:creationId xmlns:a16="http://schemas.microsoft.com/office/drawing/2014/main" id="{C0DA4E10-D3EE-B64C-AFF7-CC9E491FB8F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550" y="2626925"/>
            <a:ext cx="3517152" cy="237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127275"/>
            <a:ext cx="3567874" cy="2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875" y="140000"/>
            <a:ext cx="3518051" cy="23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660675"/>
            <a:ext cx="3567876" cy="23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5763" y="2682488"/>
            <a:ext cx="3482276" cy="229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102150"/>
            <a:ext cx="3518048" cy="2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800" y="102150"/>
            <a:ext cx="3518052" cy="2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597225"/>
            <a:ext cx="3518048" cy="2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7800" y="2597375"/>
            <a:ext cx="3518042" cy="237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2649550"/>
            <a:ext cx="3518027" cy="234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350" y="226988"/>
            <a:ext cx="3518025" cy="234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27013"/>
            <a:ext cx="3518026" cy="234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649550"/>
            <a:ext cx="3518025" cy="234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651" y="2649538"/>
            <a:ext cx="3504374" cy="23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3475" y="2649550"/>
            <a:ext cx="3504375" cy="234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2650" y="142475"/>
            <a:ext cx="3504377" cy="234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9425" y="152400"/>
            <a:ext cx="3568425" cy="234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136</Words>
  <Application>Microsoft Macintosh PowerPoint</Application>
  <PresentationFormat>On-screen Show (16:9)</PresentationFormat>
  <Paragraphs>11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Poppins Light</vt:lpstr>
      <vt:lpstr>Quicksand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Anna Brankin</cp:lastModifiedBy>
  <cp:revision>2</cp:revision>
  <dcterms:modified xsi:type="dcterms:W3CDTF">2023-07-25T13:56:58Z</dcterms:modified>
</cp:coreProperties>
</file>