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embeddedFontLst>
    <p:embeddedFont>
      <p:font typeface="Chaloops" panose="02000506030000020004" pitchFamily="2" charset="77"/>
      <p:regular r:id="rId16"/>
      <p:bold r:id="rId17"/>
    </p:embeddedFont>
    <p:embeddedFont>
      <p:font typeface="Poppins" pitchFamily="2" charset="77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F1CE4B9-42E0-6927-F923-BD5DA88C2C0F}" name="Kahu" initials="KT" userId="S::kahu@naia.co.nz::dd9f05c0-9ef1-42fc-a61a-0781696a3f8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93494BA-E049-4095-8FA3-15C7C026641D}">
  <a:tblStyle styleId="{D93494BA-E049-4095-8FA3-15C7C026641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161" d="100"/>
          <a:sy n="161" d="100"/>
        </p:scale>
        <p:origin x="784" y="2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lly Maitland" userId="0080063b-8528-4e19-81d8-14de69308503" providerId="ADAL" clId="{C6B93B60-F434-8A40-A09C-BD7FB6306993}"/>
    <pc:docChg chg="custSel modSld">
      <pc:chgData name="Holly Maitland" userId="0080063b-8528-4e19-81d8-14de69308503" providerId="ADAL" clId="{C6B93B60-F434-8A40-A09C-BD7FB6306993}" dt="2023-07-25T07:49:02.274" v="20"/>
      <pc:docMkLst>
        <pc:docMk/>
      </pc:docMkLst>
      <pc:sldChg chg="modSp mod delCm modCm">
        <pc:chgData name="Holly Maitland" userId="0080063b-8528-4e19-81d8-14de69308503" providerId="ADAL" clId="{C6B93B60-F434-8A40-A09C-BD7FB6306993}" dt="2023-07-25T07:49:02.274" v="20"/>
        <pc:sldMkLst>
          <pc:docMk/>
          <pc:sldMk cId="0" sldId="256"/>
        </pc:sldMkLst>
        <pc:spChg chg="mod">
          <ac:chgData name="Holly Maitland" userId="0080063b-8528-4e19-81d8-14de69308503" providerId="ADAL" clId="{C6B93B60-F434-8A40-A09C-BD7FB6306993}" dt="2023-07-25T07:48:56.603" v="17" actId="313"/>
          <ac:spMkLst>
            <pc:docMk/>
            <pc:sldMk cId="0" sldId="256"/>
            <ac:spMk id="3" creationId="{058E59AE-5025-E5D9-3A25-C21BC89069C6}"/>
          </ac:spMkLst>
        </pc:spChg>
        <pc:spChg chg="mod">
          <ac:chgData name="Holly Maitland" userId="0080063b-8528-4e19-81d8-14de69308503" providerId="ADAL" clId="{C6B93B60-F434-8A40-A09C-BD7FB6306993}" dt="2023-07-25T07:48:58.904" v="19" actId="20577"/>
          <ac:spMkLst>
            <pc:docMk/>
            <pc:sldMk cId="0" sldId="256"/>
            <ac:spMk id="5" creationId="{E113530F-422C-2C34-9D74-AE7D779C79EC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Holly Maitland" userId="0080063b-8528-4e19-81d8-14de69308503" providerId="ADAL" clId="{C6B93B60-F434-8A40-A09C-BD7FB6306993}" dt="2023-07-25T07:49:02.274" v="20"/>
              <pc2:cmMkLst xmlns:pc2="http://schemas.microsoft.com/office/powerpoint/2019/9/main/command">
                <pc:docMk/>
                <pc:sldMk cId="0" sldId="256"/>
                <pc2:cmMk id="{E0637A28-AEE8-422A-9A5E-1207217196DF}"/>
              </pc2:cmMkLst>
            </pc226:cmChg>
          </p:ext>
        </pc:ext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5344ad8e62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5344ad8e62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5344ad8e62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25344ad8e62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5344ad8e62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25344ad8e62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5344ad8e62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25344ad8e62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5344ad8e62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25344ad8e62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5344ad8e62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5344ad8e62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5344ad8e62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5344ad8e62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5344ad8e6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5344ad8e6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5344ad8e62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25344ad8e62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5344ad8e62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5344ad8e62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5344ad8e62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5344ad8e62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5344ad8e62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5344ad8e62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" name="Google Shape;55;p13"/>
          <p:cNvGraphicFramePr/>
          <p:nvPr>
            <p:extLst>
              <p:ext uri="{D42A27DB-BD31-4B8C-83A1-F6EECF244321}">
                <p14:modId xmlns:p14="http://schemas.microsoft.com/office/powerpoint/2010/main" val="3685607547"/>
              </p:ext>
            </p:extLst>
          </p:nvPr>
        </p:nvGraphicFramePr>
        <p:xfrm>
          <a:off x="882450" y="1526650"/>
          <a:ext cx="7239000" cy="3436313"/>
        </p:xfrm>
        <a:graphic>
          <a:graphicData uri="http://schemas.openxmlformats.org/drawingml/2006/table">
            <a:tbl>
              <a:tblPr>
                <a:noFill/>
                <a:tableStyleId>{D93494BA-E049-4095-8FA3-15C7C026641D}</a:tableStyleId>
              </a:tblPr>
              <a:tblGrid>
                <a:gridCol w="3619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9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36313">
                <a:tc>
                  <a:txBody>
                    <a:bodyPr/>
                    <a:lstStyle/>
                    <a:p>
                      <a:pPr marL="4572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 b="1" i="1" dirty="0">
                          <a:solidFill>
                            <a:schemeClr val="dk1"/>
                          </a:solidFill>
                          <a:latin typeface="Poppins" pitchFamily="2" charset="77"/>
                          <a:cs typeface="Poppins" pitchFamily="2" charset="77"/>
                        </a:rPr>
                        <a:t>He Whāinga</a:t>
                      </a:r>
                      <a:endParaRPr sz="1200" dirty="0">
                        <a:latin typeface="Poppins" pitchFamily="2" charset="77"/>
                        <a:cs typeface="Poppins" pitchFamily="2" charset="77"/>
                      </a:endParaRPr>
                    </a:p>
                    <a:p>
                      <a:pPr marL="457200" lvl="0" indent="-3175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" sz="1200" dirty="0">
                          <a:latin typeface="Poppins" pitchFamily="2" charset="77"/>
                          <a:cs typeface="Poppins" pitchFamily="2" charset="77"/>
                        </a:rPr>
                        <a:t>He kāri hei whakakori i te tangata</a:t>
                      </a:r>
                      <a:endParaRPr sz="1200" dirty="0">
                        <a:latin typeface="Poppins" pitchFamily="2" charset="77"/>
                        <a:cs typeface="Poppins" pitchFamily="2" charset="77"/>
                      </a:endParaRPr>
                    </a:p>
                    <a:p>
                      <a:pPr marL="457200" lvl="0" indent="-3175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" sz="1200" dirty="0">
                          <a:latin typeface="Poppins" pitchFamily="2" charset="77"/>
                          <a:cs typeface="Poppins" pitchFamily="2" charset="77"/>
                        </a:rPr>
                        <a:t>Ka ako i te whakatauākī nā Marukaitātea, “Nōku te kori, kia kori mai hoki koe”.  Nā reira, ka whakatauira atu te ākonga i tētahi nekehanga, ā, ka whai atu ētahi atu i a ia</a:t>
                      </a:r>
                      <a:endParaRPr sz="1200" dirty="0">
                        <a:latin typeface="Poppins" pitchFamily="2" charset="77"/>
                        <a:cs typeface="Poppins" pitchFamily="2" charset="77"/>
                      </a:endParaRPr>
                    </a:p>
                    <a:p>
                      <a:pPr marL="457200" lvl="0" indent="-3175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" sz="1200" dirty="0">
                          <a:latin typeface="Poppins" pitchFamily="2" charset="77"/>
                          <a:cs typeface="Poppins" pitchFamily="2" charset="77"/>
                        </a:rPr>
                        <a:t>Kei a koe te tikanga, waihangatia ētahi ture kia pārekarekatia te mahi ki ngā ākonga. Ka huri tēnei hei momo tiki toki, hei kanikani, hei kēmu.</a:t>
                      </a:r>
                      <a:endParaRPr sz="1200" dirty="0">
                        <a:latin typeface="Poppins" pitchFamily="2" charset="77"/>
                        <a:cs typeface="Poppins" pitchFamily="2" charset="77"/>
                      </a:endParaRPr>
                    </a:p>
                    <a:p>
                      <a:pPr marL="457200" lvl="0" indent="-3175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" sz="1200" dirty="0">
                          <a:latin typeface="Poppins" pitchFamily="2" charset="77"/>
                          <a:cs typeface="Poppins" pitchFamily="2" charset="77"/>
                        </a:rPr>
                        <a:t>Ko te mea nui, kā ārahi tētahi i tana rōpū, ko tā rātou he whakataruna</a:t>
                      </a:r>
                      <a:endParaRPr sz="1200" dirty="0">
                        <a:latin typeface="Poppins" pitchFamily="2" charset="77"/>
                        <a:cs typeface="Poppins" pitchFamily="2" charset="77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i="1" dirty="0">
                          <a:solidFill>
                            <a:schemeClr val="dk1"/>
                          </a:solidFill>
                          <a:latin typeface="Poppins" pitchFamily="2" charset="77"/>
                          <a:cs typeface="Poppins" pitchFamily="2" charset="77"/>
                        </a:rPr>
                        <a:t>He Tohutohu</a:t>
                      </a:r>
                      <a:endParaRPr sz="1200" b="1" i="1" dirty="0">
                        <a:solidFill>
                          <a:schemeClr val="dk1"/>
                        </a:solidFill>
                        <a:latin typeface="Poppins" pitchFamily="2" charset="77"/>
                        <a:cs typeface="Poppins" pitchFamily="2" charset="77"/>
                      </a:endParaRPr>
                    </a:p>
                    <a:p>
                      <a:pPr marL="457200" lvl="0" indent="-3175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Char char="●"/>
                      </a:pPr>
                      <a:r>
                        <a:rPr lang="en" sz="1200" dirty="0" err="1">
                          <a:solidFill>
                            <a:schemeClr val="dk1"/>
                          </a:solidFill>
                          <a:latin typeface="Poppins" pitchFamily="2" charset="77"/>
                          <a:cs typeface="Poppins" pitchFamily="2" charset="77"/>
                        </a:rPr>
                        <a:t>Tāngia</a:t>
                      </a:r>
                      <a:r>
                        <a:rPr lang="en" sz="1200" dirty="0">
                          <a:solidFill>
                            <a:schemeClr val="dk1"/>
                          </a:solidFill>
                          <a:latin typeface="Poppins" pitchFamily="2" charset="77"/>
                          <a:cs typeface="Poppins" pitchFamily="2" charset="77"/>
                        </a:rPr>
                        <a:t> </a:t>
                      </a:r>
                      <a:r>
                        <a:rPr lang="en" sz="1200" dirty="0" err="1">
                          <a:solidFill>
                            <a:schemeClr val="dk1"/>
                          </a:solidFill>
                          <a:latin typeface="Poppins" pitchFamily="2" charset="77"/>
                          <a:cs typeface="Poppins" pitchFamily="2" charset="77"/>
                        </a:rPr>
                        <a:t>ngā</a:t>
                      </a:r>
                      <a:r>
                        <a:rPr lang="en" sz="1200" dirty="0">
                          <a:solidFill>
                            <a:schemeClr val="dk1"/>
                          </a:solidFill>
                          <a:latin typeface="Poppins" pitchFamily="2" charset="77"/>
                          <a:cs typeface="Poppins" pitchFamily="2" charset="77"/>
                        </a:rPr>
                        <a:t> </a:t>
                      </a:r>
                      <a:r>
                        <a:rPr lang="en" sz="1200" dirty="0" err="1">
                          <a:solidFill>
                            <a:schemeClr val="dk1"/>
                          </a:solidFill>
                          <a:latin typeface="Poppins" pitchFamily="2" charset="77"/>
                          <a:cs typeface="Poppins" pitchFamily="2" charset="77"/>
                        </a:rPr>
                        <a:t>kāri</a:t>
                      </a:r>
                      <a:endParaRPr sz="1200" dirty="0">
                        <a:solidFill>
                          <a:schemeClr val="dk1"/>
                        </a:solidFill>
                        <a:latin typeface="Poppins" pitchFamily="2" charset="77"/>
                        <a:cs typeface="Poppins" pitchFamily="2" charset="77"/>
                      </a:endParaRPr>
                    </a:p>
                    <a:p>
                      <a:pPr marL="457200" lvl="0" indent="-3175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Char char="●"/>
                      </a:pPr>
                      <a:r>
                        <a:rPr lang="en" sz="1200" dirty="0" err="1">
                          <a:solidFill>
                            <a:schemeClr val="dk1"/>
                          </a:solidFill>
                          <a:latin typeface="Poppins" pitchFamily="2" charset="77"/>
                          <a:cs typeface="Poppins" pitchFamily="2" charset="77"/>
                        </a:rPr>
                        <a:t>Kōwhiria</a:t>
                      </a:r>
                      <a:r>
                        <a:rPr lang="en" sz="1200" dirty="0">
                          <a:solidFill>
                            <a:schemeClr val="dk1"/>
                          </a:solidFill>
                          <a:latin typeface="Poppins" pitchFamily="2" charset="77"/>
                          <a:cs typeface="Poppins" pitchFamily="2" charset="77"/>
                        </a:rPr>
                        <a:t> kia </a:t>
                      </a:r>
                      <a:r>
                        <a:rPr lang="en" sz="1200" dirty="0" err="1">
                          <a:solidFill>
                            <a:schemeClr val="dk1"/>
                          </a:solidFill>
                          <a:latin typeface="Poppins" pitchFamily="2" charset="77"/>
                          <a:cs typeface="Poppins" pitchFamily="2" charset="77"/>
                        </a:rPr>
                        <a:t>hia</a:t>
                      </a:r>
                      <a:r>
                        <a:rPr lang="en" sz="1200" dirty="0">
                          <a:solidFill>
                            <a:schemeClr val="dk1"/>
                          </a:solidFill>
                          <a:latin typeface="Poppins" pitchFamily="2" charset="77"/>
                          <a:cs typeface="Poppins" pitchFamily="2" charset="77"/>
                        </a:rPr>
                        <a:t> </a:t>
                      </a:r>
                      <a:r>
                        <a:rPr lang="en" sz="1200" dirty="0" err="1">
                          <a:solidFill>
                            <a:schemeClr val="dk1"/>
                          </a:solidFill>
                          <a:latin typeface="Poppins" pitchFamily="2" charset="77"/>
                          <a:cs typeface="Poppins" pitchFamily="2" charset="77"/>
                        </a:rPr>
                        <a:t>ngā</a:t>
                      </a:r>
                      <a:r>
                        <a:rPr lang="en" sz="1200" dirty="0">
                          <a:solidFill>
                            <a:schemeClr val="dk1"/>
                          </a:solidFill>
                          <a:latin typeface="Poppins" pitchFamily="2" charset="77"/>
                          <a:cs typeface="Poppins" pitchFamily="2" charset="77"/>
                        </a:rPr>
                        <a:t> </a:t>
                      </a:r>
                      <a:r>
                        <a:rPr lang="en" sz="1200" dirty="0" err="1">
                          <a:solidFill>
                            <a:schemeClr val="dk1"/>
                          </a:solidFill>
                          <a:latin typeface="Poppins" pitchFamily="2" charset="77"/>
                          <a:cs typeface="Poppins" pitchFamily="2" charset="77"/>
                        </a:rPr>
                        <a:t>kāri</a:t>
                      </a:r>
                      <a:r>
                        <a:rPr lang="en" sz="1200" dirty="0">
                          <a:solidFill>
                            <a:schemeClr val="dk1"/>
                          </a:solidFill>
                          <a:latin typeface="Poppins" pitchFamily="2" charset="77"/>
                          <a:cs typeface="Poppins" pitchFamily="2" charset="77"/>
                        </a:rPr>
                        <a:t>, </a:t>
                      </a:r>
                      <a:r>
                        <a:rPr lang="en" sz="1200" dirty="0" err="1">
                          <a:solidFill>
                            <a:schemeClr val="dk1"/>
                          </a:solidFill>
                          <a:latin typeface="Poppins" pitchFamily="2" charset="77"/>
                          <a:cs typeface="Poppins" pitchFamily="2" charset="77"/>
                        </a:rPr>
                        <a:t>hei</a:t>
                      </a:r>
                      <a:r>
                        <a:rPr lang="en" sz="1200" dirty="0">
                          <a:solidFill>
                            <a:schemeClr val="dk1"/>
                          </a:solidFill>
                          <a:latin typeface="Poppins" pitchFamily="2" charset="77"/>
                          <a:cs typeface="Poppins" pitchFamily="2" charset="77"/>
                        </a:rPr>
                        <a:t> </a:t>
                      </a:r>
                      <a:r>
                        <a:rPr lang="en" sz="1200" dirty="0" err="1">
                          <a:solidFill>
                            <a:schemeClr val="dk1"/>
                          </a:solidFill>
                          <a:latin typeface="Poppins" pitchFamily="2" charset="77"/>
                          <a:cs typeface="Poppins" pitchFamily="2" charset="77"/>
                        </a:rPr>
                        <a:t>tīmatanga</a:t>
                      </a:r>
                      <a:r>
                        <a:rPr lang="en" sz="1200" dirty="0">
                          <a:solidFill>
                            <a:schemeClr val="dk1"/>
                          </a:solidFill>
                          <a:latin typeface="Poppins" pitchFamily="2" charset="77"/>
                          <a:cs typeface="Poppins" pitchFamily="2" charset="77"/>
                        </a:rPr>
                        <a:t>, </a:t>
                      </a:r>
                      <a:r>
                        <a:rPr lang="en" sz="1200" dirty="0" err="1">
                          <a:solidFill>
                            <a:schemeClr val="dk1"/>
                          </a:solidFill>
                          <a:latin typeface="Poppins" pitchFamily="2" charset="77"/>
                          <a:cs typeface="Poppins" pitchFamily="2" charset="77"/>
                        </a:rPr>
                        <a:t>kōwhiria</a:t>
                      </a:r>
                      <a:r>
                        <a:rPr lang="en" sz="1200" dirty="0">
                          <a:solidFill>
                            <a:schemeClr val="dk1"/>
                          </a:solidFill>
                          <a:latin typeface="Poppins" pitchFamily="2" charset="77"/>
                          <a:cs typeface="Poppins" pitchFamily="2" charset="77"/>
                        </a:rPr>
                        <a:t> kia </a:t>
                      </a:r>
                      <a:r>
                        <a:rPr lang="en" sz="1200" dirty="0" err="1">
                          <a:solidFill>
                            <a:schemeClr val="dk1"/>
                          </a:solidFill>
                          <a:latin typeface="Poppins" pitchFamily="2" charset="77"/>
                          <a:cs typeface="Poppins" pitchFamily="2" charset="77"/>
                        </a:rPr>
                        <a:t>rima</a:t>
                      </a:r>
                      <a:endParaRPr sz="1200" dirty="0">
                        <a:solidFill>
                          <a:schemeClr val="dk1"/>
                        </a:solidFill>
                        <a:latin typeface="Poppins" pitchFamily="2" charset="77"/>
                        <a:cs typeface="Poppins" pitchFamily="2" charset="77"/>
                      </a:endParaRPr>
                    </a:p>
                    <a:p>
                      <a:pPr marL="457200" lvl="0" indent="-3175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Char char="●"/>
                      </a:pPr>
                      <a:r>
                        <a:rPr lang="en" sz="1200" dirty="0">
                          <a:solidFill>
                            <a:schemeClr val="dk1"/>
                          </a:solidFill>
                          <a:latin typeface="Poppins" pitchFamily="2" charset="77"/>
                          <a:cs typeface="Poppins" pitchFamily="2" charset="77"/>
                        </a:rPr>
                        <a:t>Kia </a:t>
                      </a:r>
                      <a:r>
                        <a:rPr lang="en" sz="1200" dirty="0" err="1">
                          <a:solidFill>
                            <a:schemeClr val="dk1"/>
                          </a:solidFill>
                          <a:latin typeface="Poppins" pitchFamily="2" charset="77"/>
                          <a:cs typeface="Poppins" pitchFamily="2" charset="77"/>
                        </a:rPr>
                        <a:t>āta</a:t>
                      </a:r>
                      <a:r>
                        <a:rPr lang="en" sz="1200" dirty="0">
                          <a:solidFill>
                            <a:schemeClr val="dk1"/>
                          </a:solidFill>
                          <a:latin typeface="Poppins" pitchFamily="2" charset="77"/>
                          <a:cs typeface="Poppins" pitchFamily="2" charset="77"/>
                        </a:rPr>
                        <a:t> </a:t>
                      </a:r>
                      <a:r>
                        <a:rPr lang="en" sz="1200" dirty="0" err="1">
                          <a:solidFill>
                            <a:schemeClr val="dk1"/>
                          </a:solidFill>
                          <a:latin typeface="Poppins" pitchFamily="2" charset="77"/>
                          <a:cs typeface="Poppins" pitchFamily="2" charset="77"/>
                        </a:rPr>
                        <a:t>titiro</a:t>
                      </a:r>
                      <a:r>
                        <a:rPr lang="en" sz="1200" dirty="0">
                          <a:solidFill>
                            <a:schemeClr val="dk1"/>
                          </a:solidFill>
                          <a:latin typeface="Poppins" pitchFamily="2" charset="77"/>
                          <a:cs typeface="Poppins" pitchFamily="2" charset="77"/>
                        </a:rPr>
                        <a:t> ki </a:t>
                      </a:r>
                      <a:r>
                        <a:rPr lang="en" sz="1200" dirty="0" err="1">
                          <a:solidFill>
                            <a:schemeClr val="dk1"/>
                          </a:solidFill>
                          <a:latin typeface="Poppins" pitchFamily="2" charset="77"/>
                          <a:cs typeface="Poppins" pitchFamily="2" charset="77"/>
                        </a:rPr>
                        <a:t>te</a:t>
                      </a:r>
                      <a:r>
                        <a:rPr lang="en" sz="1200" dirty="0">
                          <a:solidFill>
                            <a:schemeClr val="dk1"/>
                          </a:solidFill>
                          <a:latin typeface="Poppins" pitchFamily="2" charset="77"/>
                          <a:cs typeface="Poppins" pitchFamily="2" charset="77"/>
                        </a:rPr>
                        <a:t> mahi e </a:t>
                      </a:r>
                      <a:r>
                        <a:rPr lang="en" sz="1200" dirty="0" err="1">
                          <a:solidFill>
                            <a:schemeClr val="dk1"/>
                          </a:solidFill>
                          <a:latin typeface="Poppins" pitchFamily="2" charset="77"/>
                          <a:cs typeface="Poppins" pitchFamily="2" charset="77"/>
                        </a:rPr>
                        <a:t>tohua</a:t>
                      </a:r>
                      <a:r>
                        <a:rPr lang="en" sz="1200" dirty="0">
                          <a:solidFill>
                            <a:schemeClr val="dk1"/>
                          </a:solidFill>
                          <a:latin typeface="Poppins" pitchFamily="2" charset="77"/>
                          <a:cs typeface="Poppins" pitchFamily="2" charset="77"/>
                        </a:rPr>
                        <a:t> ana e </a:t>
                      </a:r>
                      <a:r>
                        <a:rPr lang="en" sz="1200" dirty="0" err="1">
                          <a:solidFill>
                            <a:schemeClr val="dk1"/>
                          </a:solidFill>
                          <a:latin typeface="Poppins" pitchFamily="2" charset="77"/>
                          <a:cs typeface="Poppins" pitchFamily="2" charset="77"/>
                        </a:rPr>
                        <a:t>te</a:t>
                      </a:r>
                      <a:r>
                        <a:rPr lang="en" sz="1200" dirty="0">
                          <a:solidFill>
                            <a:schemeClr val="dk1"/>
                          </a:solidFill>
                          <a:latin typeface="Poppins" pitchFamily="2" charset="77"/>
                          <a:cs typeface="Poppins" pitchFamily="2" charset="77"/>
                        </a:rPr>
                        <a:t> </a:t>
                      </a:r>
                      <a:r>
                        <a:rPr lang="en" sz="1200" dirty="0" err="1">
                          <a:solidFill>
                            <a:schemeClr val="dk1"/>
                          </a:solidFill>
                          <a:latin typeface="Poppins" pitchFamily="2" charset="77"/>
                          <a:cs typeface="Poppins" pitchFamily="2" charset="77"/>
                        </a:rPr>
                        <a:t>kari</a:t>
                      </a:r>
                      <a:r>
                        <a:rPr lang="en" sz="1200" dirty="0">
                          <a:solidFill>
                            <a:schemeClr val="dk1"/>
                          </a:solidFill>
                          <a:latin typeface="Poppins" pitchFamily="2" charset="77"/>
                          <a:cs typeface="Poppins" pitchFamily="2" charset="77"/>
                        </a:rPr>
                        <a:t> </a:t>
                      </a:r>
                      <a:r>
                        <a:rPr lang="en" sz="1200" dirty="0" err="1">
                          <a:solidFill>
                            <a:schemeClr val="dk1"/>
                          </a:solidFill>
                          <a:latin typeface="Poppins" pitchFamily="2" charset="77"/>
                          <a:cs typeface="Poppins" pitchFamily="2" charset="77"/>
                        </a:rPr>
                        <a:t>kori</a:t>
                      </a:r>
                      <a:endParaRPr sz="1200" dirty="0">
                        <a:solidFill>
                          <a:schemeClr val="dk1"/>
                        </a:solidFill>
                        <a:latin typeface="Poppins" pitchFamily="2" charset="77"/>
                        <a:cs typeface="Poppins" pitchFamily="2" charset="77"/>
                      </a:endParaRPr>
                    </a:p>
                    <a:p>
                      <a:pPr marL="457200" lvl="0" indent="-3175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Char char="●"/>
                      </a:pPr>
                      <a:r>
                        <a:rPr lang="en" sz="1200" dirty="0" err="1">
                          <a:solidFill>
                            <a:schemeClr val="dk1"/>
                          </a:solidFill>
                          <a:latin typeface="Poppins" pitchFamily="2" charset="77"/>
                          <a:cs typeface="Poppins" pitchFamily="2" charset="77"/>
                        </a:rPr>
                        <a:t>Whakatakotohia</a:t>
                      </a:r>
                      <a:r>
                        <a:rPr lang="en" sz="1200" dirty="0">
                          <a:solidFill>
                            <a:schemeClr val="dk1"/>
                          </a:solidFill>
                          <a:latin typeface="Poppins" pitchFamily="2" charset="77"/>
                          <a:cs typeface="Poppins" pitchFamily="2" charset="77"/>
                        </a:rPr>
                        <a:t> </a:t>
                      </a:r>
                      <a:r>
                        <a:rPr lang="en" sz="1200" dirty="0" err="1">
                          <a:solidFill>
                            <a:schemeClr val="dk1"/>
                          </a:solidFill>
                          <a:latin typeface="Poppins" pitchFamily="2" charset="77"/>
                          <a:cs typeface="Poppins" pitchFamily="2" charset="77"/>
                        </a:rPr>
                        <a:t>ngā</a:t>
                      </a:r>
                      <a:r>
                        <a:rPr lang="en" sz="1200" dirty="0">
                          <a:solidFill>
                            <a:schemeClr val="dk1"/>
                          </a:solidFill>
                          <a:latin typeface="Poppins" pitchFamily="2" charset="77"/>
                          <a:cs typeface="Poppins" pitchFamily="2" charset="77"/>
                        </a:rPr>
                        <a:t> </a:t>
                      </a:r>
                      <a:r>
                        <a:rPr lang="en" sz="1200" dirty="0" err="1">
                          <a:solidFill>
                            <a:schemeClr val="dk1"/>
                          </a:solidFill>
                          <a:latin typeface="Poppins" pitchFamily="2" charset="77"/>
                          <a:cs typeface="Poppins" pitchFamily="2" charset="77"/>
                        </a:rPr>
                        <a:t>kāri</a:t>
                      </a:r>
                      <a:r>
                        <a:rPr lang="en" sz="1200" dirty="0">
                          <a:solidFill>
                            <a:schemeClr val="dk1"/>
                          </a:solidFill>
                          <a:latin typeface="Poppins" pitchFamily="2" charset="77"/>
                          <a:cs typeface="Poppins" pitchFamily="2" charset="77"/>
                        </a:rPr>
                        <a:t>, </a:t>
                      </a:r>
                      <a:r>
                        <a:rPr lang="en" sz="1200" dirty="0" err="1">
                          <a:solidFill>
                            <a:schemeClr val="dk1"/>
                          </a:solidFill>
                          <a:latin typeface="Poppins" pitchFamily="2" charset="77"/>
                          <a:cs typeface="Poppins" pitchFamily="2" charset="77"/>
                        </a:rPr>
                        <a:t>nā</a:t>
                      </a:r>
                      <a:r>
                        <a:rPr lang="en" sz="1200" dirty="0">
                          <a:solidFill>
                            <a:schemeClr val="dk1"/>
                          </a:solidFill>
                          <a:latin typeface="Poppins" pitchFamily="2" charset="77"/>
                          <a:cs typeface="Poppins" pitchFamily="2" charset="77"/>
                        </a:rPr>
                        <a:t> ko </a:t>
                      </a:r>
                      <a:r>
                        <a:rPr lang="en" sz="1200" dirty="0" err="1">
                          <a:solidFill>
                            <a:schemeClr val="dk1"/>
                          </a:solidFill>
                          <a:latin typeface="Poppins" pitchFamily="2" charset="77"/>
                          <a:cs typeface="Poppins" pitchFamily="2" charset="77"/>
                        </a:rPr>
                        <a:t>tēnā</a:t>
                      </a:r>
                      <a:r>
                        <a:rPr lang="en" sz="1200" dirty="0">
                          <a:solidFill>
                            <a:schemeClr val="dk1"/>
                          </a:solidFill>
                          <a:latin typeface="Poppins" pitchFamily="2" charset="77"/>
                          <a:cs typeface="Poppins" pitchFamily="2" charset="77"/>
                        </a:rPr>
                        <a:t> </a:t>
                      </a:r>
                      <a:r>
                        <a:rPr lang="en" sz="1200" dirty="0" err="1">
                          <a:solidFill>
                            <a:schemeClr val="dk1"/>
                          </a:solidFill>
                          <a:latin typeface="Poppins" pitchFamily="2" charset="77"/>
                          <a:cs typeface="Poppins" pitchFamily="2" charset="77"/>
                        </a:rPr>
                        <a:t>te</a:t>
                      </a:r>
                      <a:r>
                        <a:rPr lang="en" sz="1200" dirty="0">
                          <a:solidFill>
                            <a:schemeClr val="dk1"/>
                          </a:solidFill>
                          <a:latin typeface="Poppins" pitchFamily="2" charset="77"/>
                          <a:cs typeface="Poppins" pitchFamily="2" charset="77"/>
                        </a:rPr>
                        <a:t> </a:t>
                      </a:r>
                      <a:r>
                        <a:rPr lang="en" sz="1200" dirty="0" err="1">
                          <a:solidFill>
                            <a:schemeClr val="dk1"/>
                          </a:solidFill>
                          <a:latin typeface="Poppins" pitchFamily="2" charset="77"/>
                          <a:cs typeface="Poppins" pitchFamily="2" charset="77"/>
                        </a:rPr>
                        <a:t>raupapatanga</a:t>
                      </a:r>
                      <a:r>
                        <a:rPr lang="en" sz="1200" dirty="0">
                          <a:solidFill>
                            <a:schemeClr val="dk1"/>
                          </a:solidFill>
                          <a:latin typeface="Poppins" pitchFamily="2" charset="77"/>
                          <a:cs typeface="Poppins" pitchFamily="2" charset="77"/>
                        </a:rPr>
                        <a:t> o </a:t>
                      </a:r>
                      <a:r>
                        <a:rPr lang="en" sz="1200" dirty="0" err="1">
                          <a:solidFill>
                            <a:schemeClr val="dk1"/>
                          </a:solidFill>
                          <a:latin typeface="Poppins" pitchFamily="2" charset="77"/>
                          <a:cs typeface="Poppins" pitchFamily="2" charset="77"/>
                        </a:rPr>
                        <a:t>te</a:t>
                      </a:r>
                      <a:r>
                        <a:rPr lang="en" sz="1200" dirty="0">
                          <a:solidFill>
                            <a:schemeClr val="dk1"/>
                          </a:solidFill>
                          <a:latin typeface="Poppins" pitchFamily="2" charset="77"/>
                          <a:cs typeface="Poppins" pitchFamily="2" charset="77"/>
                        </a:rPr>
                        <a:t> </a:t>
                      </a:r>
                      <a:r>
                        <a:rPr lang="en" sz="1200" dirty="0" err="1">
                          <a:solidFill>
                            <a:schemeClr val="dk1"/>
                          </a:solidFill>
                          <a:latin typeface="Poppins" pitchFamily="2" charset="77"/>
                          <a:cs typeface="Poppins" pitchFamily="2" charset="77"/>
                        </a:rPr>
                        <a:t>korikori</a:t>
                      </a:r>
                      <a:endParaRPr sz="1200" dirty="0">
                        <a:solidFill>
                          <a:schemeClr val="dk1"/>
                        </a:solidFill>
                        <a:latin typeface="Poppins" pitchFamily="2" charset="77"/>
                        <a:cs typeface="Poppins" pitchFamily="2" charset="77"/>
                      </a:endParaRPr>
                    </a:p>
                    <a:p>
                      <a:pPr marL="457200" lvl="0" indent="-3175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Char char="●"/>
                      </a:pPr>
                      <a:r>
                        <a:rPr lang="en" sz="1200" dirty="0" err="1">
                          <a:solidFill>
                            <a:schemeClr val="dk1"/>
                          </a:solidFill>
                          <a:latin typeface="Poppins" pitchFamily="2" charset="77"/>
                          <a:cs typeface="Poppins" pitchFamily="2" charset="77"/>
                        </a:rPr>
                        <a:t>Āpea</a:t>
                      </a:r>
                      <a:r>
                        <a:rPr lang="en" sz="1200" dirty="0">
                          <a:solidFill>
                            <a:schemeClr val="dk1"/>
                          </a:solidFill>
                          <a:latin typeface="Poppins" pitchFamily="2" charset="77"/>
                          <a:cs typeface="Poppins" pitchFamily="2" charset="77"/>
                        </a:rPr>
                        <a:t> </a:t>
                      </a:r>
                      <a:r>
                        <a:rPr lang="en" sz="1200" dirty="0" err="1">
                          <a:solidFill>
                            <a:schemeClr val="dk1"/>
                          </a:solidFill>
                          <a:latin typeface="Poppins" pitchFamily="2" charset="77"/>
                          <a:cs typeface="Poppins" pitchFamily="2" charset="77"/>
                        </a:rPr>
                        <a:t>whai</a:t>
                      </a:r>
                      <a:r>
                        <a:rPr lang="en" sz="1200" dirty="0">
                          <a:solidFill>
                            <a:schemeClr val="dk1"/>
                          </a:solidFill>
                          <a:latin typeface="Poppins" pitchFamily="2" charset="77"/>
                          <a:cs typeface="Poppins" pitchFamily="2" charset="77"/>
                        </a:rPr>
                        <a:t> </a:t>
                      </a:r>
                      <a:r>
                        <a:rPr lang="en" sz="1200" dirty="0" err="1">
                          <a:solidFill>
                            <a:schemeClr val="dk1"/>
                          </a:solidFill>
                          <a:latin typeface="Poppins" pitchFamily="2" charset="77"/>
                          <a:cs typeface="Poppins" pitchFamily="2" charset="77"/>
                        </a:rPr>
                        <a:t>pīti</a:t>
                      </a:r>
                      <a:r>
                        <a:rPr lang="en" sz="1200" dirty="0">
                          <a:solidFill>
                            <a:schemeClr val="dk1"/>
                          </a:solidFill>
                          <a:latin typeface="Poppins" pitchFamily="2" charset="77"/>
                          <a:cs typeface="Poppins" pitchFamily="2" charset="77"/>
                        </a:rPr>
                        <a:t>, </a:t>
                      </a:r>
                      <a:r>
                        <a:rPr lang="en" sz="1200" dirty="0" err="1">
                          <a:solidFill>
                            <a:schemeClr val="dk1"/>
                          </a:solidFill>
                          <a:latin typeface="Poppins" pitchFamily="2" charset="77"/>
                          <a:cs typeface="Poppins" pitchFamily="2" charset="77"/>
                        </a:rPr>
                        <a:t>whai</a:t>
                      </a:r>
                      <a:r>
                        <a:rPr lang="en" sz="1200" dirty="0">
                          <a:solidFill>
                            <a:schemeClr val="dk1"/>
                          </a:solidFill>
                          <a:latin typeface="Poppins" pitchFamily="2" charset="77"/>
                          <a:cs typeface="Poppins" pitchFamily="2" charset="77"/>
                        </a:rPr>
                        <a:t> </a:t>
                      </a:r>
                      <a:r>
                        <a:rPr lang="en" sz="1200" dirty="0" err="1">
                          <a:solidFill>
                            <a:schemeClr val="dk1"/>
                          </a:solidFill>
                          <a:latin typeface="Poppins" pitchFamily="2" charset="77"/>
                          <a:cs typeface="Poppins" pitchFamily="2" charset="77"/>
                        </a:rPr>
                        <a:t>waiata</a:t>
                      </a:r>
                      <a:r>
                        <a:rPr lang="en" sz="1200" dirty="0">
                          <a:solidFill>
                            <a:schemeClr val="dk1"/>
                          </a:solidFill>
                          <a:latin typeface="Poppins" pitchFamily="2" charset="77"/>
                          <a:cs typeface="Poppins" pitchFamily="2" charset="77"/>
                        </a:rPr>
                        <a:t> </a:t>
                      </a:r>
                      <a:r>
                        <a:rPr lang="en" sz="1200" dirty="0" err="1">
                          <a:solidFill>
                            <a:schemeClr val="dk1"/>
                          </a:solidFill>
                          <a:latin typeface="Poppins" pitchFamily="2" charset="77"/>
                          <a:cs typeface="Poppins" pitchFamily="2" charset="77"/>
                        </a:rPr>
                        <a:t>hei</a:t>
                      </a:r>
                      <a:r>
                        <a:rPr lang="en" sz="1200" dirty="0">
                          <a:solidFill>
                            <a:schemeClr val="dk1"/>
                          </a:solidFill>
                          <a:latin typeface="Poppins" pitchFamily="2" charset="77"/>
                          <a:cs typeface="Poppins" pitchFamily="2" charset="77"/>
                        </a:rPr>
                        <a:t> </a:t>
                      </a:r>
                      <a:r>
                        <a:rPr lang="en" sz="1200" dirty="0" err="1">
                          <a:solidFill>
                            <a:schemeClr val="dk1"/>
                          </a:solidFill>
                          <a:latin typeface="Poppins" pitchFamily="2" charset="77"/>
                          <a:cs typeface="Poppins" pitchFamily="2" charset="77"/>
                        </a:rPr>
                        <a:t>taunaki</a:t>
                      </a:r>
                      <a:r>
                        <a:rPr lang="en" sz="1200" dirty="0">
                          <a:solidFill>
                            <a:schemeClr val="dk1"/>
                          </a:solidFill>
                          <a:latin typeface="Poppins" pitchFamily="2" charset="77"/>
                          <a:cs typeface="Poppins" pitchFamily="2" charset="77"/>
                        </a:rPr>
                        <a:t> </a:t>
                      </a:r>
                      <a:r>
                        <a:rPr lang="en" sz="1200" dirty="0" err="1">
                          <a:solidFill>
                            <a:schemeClr val="dk1"/>
                          </a:solidFill>
                          <a:latin typeface="Poppins" pitchFamily="2" charset="77"/>
                          <a:cs typeface="Poppins" pitchFamily="2" charset="77"/>
                        </a:rPr>
                        <a:t>i</a:t>
                      </a:r>
                      <a:r>
                        <a:rPr lang="en" sz="1200" dirty="0">
                          <a:solidFill>
                            <a:schemeClr val="dk1"/>
                          </a:solidFill>
                          <a:latin typeface="Poppins" pitchFamily="2" charset="77"/>
                          <a:cs typeface="Poppins" pitchFamily="2" charset="77"/>
                        </a:rPr>
                        <a:t> </a:t>
                      </a:r>
                      <a:r>
                        <a:rPr lang="en" sz="1200" dirty="0" err="1">
                          <a:solidFill>
                            <a:schemeClr val="dk1"/>
                          </a:solidFill>
                          <a:latin typeface="Poppins" pitchFamily="2" charset="77"/>
                          <a:cs typeface="Poppins" pitchFamily="2" charset="77"/>
                        </a:rPr>
                        <a:t>te</a:t>
                      </a:r>
                      <a:r>
                        <a:rPr lang="en" sz="1200" dirty="0">
                          <a:solidFill>
                            <a:schemeClr val="dk1"/>
                          </a:solidFill>
                          <a:latin typeface="Poppins" pitchFamily="2" charset="77"/>
                          <a:cs typeface="Poppins" pitchFamily="2" charset="77"/>
                        </a:rPr>
                        <a:t> </a:t>
                      </a:r>
                      <a:r>
                        <a:rPr lang="en" sz="1200" dirty="0" err="1">
                          <a:solidFill>
                            <a:schemeClr val="dk1"/>
                          </a:solidFill>
                          <a:latin typeface="Poppins" pitchFamily="2" charset="77"/>
                          <a:cs typeface="Poppins" pitchFamily="2" charset="77"/>
                        </a:rPr>
                        <a:t>korikori</a:t>
                      </a:r>
                      <a:endParaRPr sz="1200" dirty="0">
                        <a:solidFill>
                          <a:schemeClr val="dk1"/>
                        </a:solidFill>
                        <a:latin typeface="Poppins" pitchFamily="2" charset="77"/>
                        <a:cs typeface="Poppins" pitchFamily="2" charset="77"/>
                      </a:endParaRPr>
                    </a:p>
                    <a:p>
                      <a:pPr marL="457200" lvl="0" indent="-3175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Char char="●"/>
                      </a:pPr>
                      <a:r>
                        <a:rPr lang="en" sz="1200" dirty="0" err="1">
                          <a:solidFill>
                            <a:schemeClr val="dk1"/>
                          </a:solidFill>
                          <a:latin typeface="Poppins" pitchFamily="2" charset="77"/>
                          <a:cs typeface="Poppins" pitchFamily="2" charset="77"/>
                        </a:rPr>
                        <a:t>Tāpiria</a:t>
                      </a:r>
                      <a:r>
                        <a:rPr lang="en" sz="1200" dirty="0">
                          <a:solidFill>
                            <a:schemeClr val="dk1"/>
                          </a:solidFill>
                          <a:latin typeface="Poppins" pitchFamily="2" charset="77"/>
                          <a:cs typeface="Poppins" pitchFamily="2" charset="77"/>
                        </a:rPr>
                        <a:t> he tangi, he </a:t>
                      </a:r>
                      <a:r>
                        <a:rPr lang="en" sz="1200" dirty="0" err="1">
                          <a:solidFill>
                            <a:schemeClr val="dk1"/>
                          </a:solidFill>
                          <a:latin typeface="Poppins" pitchFamily="2" charset="77"/>
                          <a:cs typeface="Poppins" pitchFamily="2" charset="77"/>
                        </a:rPr>
                        <a:t>oro</a:t>
                      </a:r>
                      <a:r>
                        <a:rPr lang="en" sz="1200" dirty="0">
                          <a:solidFill>
                            <a:schemeClr val="dk1"/>
                          </a:solidFill>
                          <a:latin typeface="Poppins" pitchFamily="2" charset="77"/>
                          <a:cs typeface="Poppins" pitchFamily="2" charset="77"/>
                        </a:rPr>
                        <a:t> </a:t>
                      </a:r>
                      <a:r>
                        <a:rPr lang="en" sz="1200" dirty="0" err="1">
                          <a:solidFill>
                            <a:schemeClr val="dk1"/>
                          </a:solidFill>
                          <a:latin typeface="Poppins" pitchFamily="2" charset="77"/>
                          <a:cs typeface="Poppins" pitchFamily="2" charset="77"/>
                        </a:rPr>
                        <a:t>rānei</a:t>
                      </a:r>
                      <a:r>
                        <a:rPr lang="en" sz="1200" dirty="0">
                          <a:solidFill>
                            <a:schemeClr val="dk1"/>
                          </a:solidFill>
                          <a:latin typeface="Poppins" pitchFamily="2" charset="77"/>
                          <a:cs typeface="Poppins" pitchFamily="2" charset="77"/>
                        </a:rPr>
                        <a:t> ki </a:t>
                      </a:r>
                      <a:r>
                        <a:rPr lang="en" sz="1200" dirty="0" err="1">
                          <a:solidFill>
                            <a:schemeClr val="dk1"/>
                          </a:solidFill>
                          <a:latin typeface="Poppins" pitchFamily="2" charset="77"/>
                          <a:cs typeface="Poppins" pitchFamily="2" charset="77"/>
                        </a:rPr>
                        <a:t>ngā</a:t>
                      </a:r>
                      <a:r>
                        <a:rPr lang="en" sz="1200" dirty="0">
                          <a:solidFill>
                            <a:schemeClr val="dk1"/>
                          </a:solidFill>
                          <a:latin typeface="Poppins" pitchFamily="2" charset="77"/>
                          <a:cs typeface="Poppins" pitchFamily="2" charset="77"/>
                        </a:rPr>
                        <a:t> </a:t>
                      </a:r>
                      <a:r>
                        <a:rPr lang="en" sz="1200" dirty="0" err="1">
                          <a:solidFill>
                            <a:schemeClr val="dk1"/>
                          </a:solidFill>
                          <a:latin typeface="Poppins" pitchFamily="2" charset="77"/>
                          <a:cs typeface="Poppins" pitchFamily="2" charset="77"/>
                        </a:rPr>
                        <a:t>nekehanga</a:t>
                      </a:r>
                      <a:r>
                        <a:rPr lang="en" sz="1200" dirty="0">
                          <a:solidFill>
                            <a:schemeClr val="dk1"/>
                          </a:solidFill>
                          <a:latin typeface="Poppins" pitchFamily="2" charset="77"/>
                          <a:cs typeface="Poppins" pitchFamily="2" charset="77"/>
                        </a:rPr>
                        <a:t>.  </a:t>
                      </a:r>
                      <a:r>
                        <a:rPr lang="en" sz="1200" dirty="0" err="1">
                          <a:solidFill>
                            <a:schemeClr val="dk1"/>
                          </a:solidFill>
                          <a:latin typeface="Poppins" pitchFamily="2" charset="77"/>
                          <a:cs typeface="Poppins" pitchFamily="2" charset="77"/>
                        </a:rPr>
                        <a:t>Hei</a:t>
                      </a:r>
                      <a:r>
                        <a:rPr lang="en" sz="1200" dirty="0">
                          <a:solidFill>
                            <a:schemeClr val="dk1"/>
                          </a:solidFill>
                          <a:latin typeface="Poppins" pitchFamily="2" charset="77"/>
                          <a:cs typeface="Poppins" pitchFamily="2" charset="77"/>
                        </a:rPr>
                        <a:t> </a:t>
                      </a:r>
                      <a:r>
                        <a:rPr lang="en" sz="1200" dirty="0" err="1">
                          <a:solidFill>
                            <a:schemeClr val="dk1"/>
                          </a:solidFill>
                          <a:latin typeface="Poppins" pitchFamily="2" charset="77"/>
                          <a:cs typeface="Poppins" pitchFamily="2" charset="77"/>
                        </a:rPr>
                        <a:t>tauira</a:t>
                      </a:r>
                      <a:r>
                        <a:rPr lang="en" sz="1200" dirty="0">
                          <a:solidFill>
                            <a:schemeClr val="dk1"/>
                          </a:solidFill>
                          <a:latin typeface="Poppins" pitchFamily="2" charset="77"/>
                          <a:cs typeface="Poppins" pitchFamily="2" charset="77"/>
                        </a:rPr>
                        <a:t>, Ka peke ka ‘</a:t>
                      </a:r>
                      <a:r>
                        <a:rPr lang="en" sz="1200" dirty="0" err="1">
                          <a:solidFill>
                            <a:schemeClr val="dk1"/>
                          </a:solidFill>
                          <a:latin typeface="Poppins" pitchFamily="2" charset="77"/>
                          <a:cs typeface="Poppins" pitchFamily="2" charset="77"/>
                        </a:rPr>
                        <a:t>hī</a:t>
                      </a:r>
                      <a:r>
                        <a:rPr lang="en" sz="1200" dirty="0">
                          <a:solidFill>
                            <a:schemeClr val="dk1"/>
                          </a:solidFill>
                          <a:latin typeface="Poppins" pitchFamily="2" charset="77"/>
                          <a:cs typeface="Poppins" pitchFamily="2" charset="77"/>
                        </a:rPr>
                        <a:t>’, ka </a:t>
                      </a:r>
                      <a:r>
                        <a:rPr lang="en" sz="1200" dirty="0" err="1">
                          <a:solidFill>
                            <a:schemeClr val="dk1"/>
                          </a:solidFill>
                          <a:latin typeface="Poppins" pitchFamily="2" charset="77"/>
                          <a:cs typeface="Poppins" pitchFamily="2" charset="77"/>
                        </a:rPr>
                        <a:t>paki</a:t>
                      </a:r>
                      <a:r>
                        <a:rPr lang="en" sz="1200" dirty="0">
                          <a:solidFill>
                            <a:schemeClr val="dk1"/>
                          </a:solidFill>
                          <a:latin typeface="Poppins" pitchFamily="2" charset="77"/>
                          <a:cs typeface="Poppins" pitchFamily="2" charset="77"/>
                        </a:rPr>
                        <a:t> ka ‘</a:t>
                      </a:r>
                      <a:r>
                        <a:rPr lang="en" sz="1200" dirty="0" err="1">
                          <a:solidFill>
                            <a:schemeClr val="dk1"/>
                          </a:solidFill>
                          <a:latin typeface="Poppins" pitchFamily="2" charset="77"/>
                          <a:cs typeface="Poppins" pitchFamily="2" charset="77"/>
                        </a:rPr>
                        <a:t>hā</a:t>
                      </a:r>
                      <a:r>
                        <a:rPr lang="en" sz="1200" dirty="0">
                          <a:solidFill>
                            <a:schemeClr val="dk1"/>
                          </a:solidFill>
                          <a:latin typeface="Poppins" pitchFamily="2" charset="77"/>
                          <a:cs typeface="Poppins" pitchFamily="2" charset="77"/>
                        </a:rPr>
                        <a:t>’.  E </a:t>
                      </a:r>
                      <a:r>
                        <a:rPr lang="en" sz="1200" dirty="0" err="1">
                          <a:solidFill>
                            <a:schemeClr val="dk1"/>
                          </a:solidFill>
                          <a:latin typeface="Poppins" pitchFamily="2" charset="77"/>
                          <a:cs typeface="Poppins" pitchFamily="2" charset="77"/>
                        </a:rPr>
                        <a:t>hia</a:t>
                      </a:r>
                      <a:r>
                        <a:rPr lang="en" sz="1200" dirty="0">
                          <a:solidFill>
                            <a:schemeClr val="dk1"/>
                          </a:solidFill>
                          <a:latin typeface="Poppins" pitchFamily="2" charset="77"/>
                          <a:cs typeface="Poppins" pitchFamily="2" charset="77"/>
                        </a:rPr>
                        <a:t> </a:t>
                      </a:r>
                      <a:r>
                        <a:rPr lang="en" sz="1200" dirty="0" err="1">
                          <a:solidFill>
                            <a:schemeClr val="dk1"/>
                          </a:solidFill>
                          <a:latin typeface="Poppins" pitchFamily="2" charset="77"/>
                          <a:cs typeface="Poppins" pitchFamily="2" charset="77"/>
                        </a:rPr>
                        <a:t>kē</a:t>
                      </a:r>
                      <a:r>
                        <a:rPr lang="en" sz="1200" dirty="0">
                          <a:solidFill>
                            <a:schemeClr val="dk1"/>
                          </a:solidFill>
                          <a:latin typeface="Poppins" pitchFamily="2" charset="77"/>
                          <a:cs typeface="Poppins" pitchFamily="2" charset="77"/>
                        </a:rPr>
                        <a:t> </a:t>
                      </a:r>
                      <a:r>
                        <a:rPr lang="en" sz="1200" dirty="0" err="1">
                          <a:solidFill>
                            <a:schemeClr val="dk1"/>
                          </a:solidFill>
                          <a:latin typeface="Poppins" pitchFamily="2" charset="77"/>
                          <a:cs typeface="Poppins" pitchFamily="2" charset="77"/>
                        </a:rPr>
                        <a:t>nei</a:t>
                      </a:r>
                      <a:r>
                        <a:rPr lang="en" sz="1200" dirty="0">
                          <a:solidFill>
                            <a:schemeClr val="dk1"/>
                          </a:solidFill>
                          <a:latin typeface="Poppins" pitchFamily="2" charset="77"/>
                          <a:cs typeface="Poppins" pitchFamily="2" charset="77"/>
                        </a:rPr>
                        <a:t> </a:t>
                      </a:r>
                      <a:r>
                        <a:rPr lang="en" sz="1200" dirty="0" err="1">
                          <a:solidFill>
                            <a:schemeClr val="dk1"/>
                          </a:solidFill>
                          <a:latin typeface="Poppins" pitchFamily="2" charset="77"/>
                          <a:cs typeface="Poppins" pitchFamily="2" charset="77"/>
                        </a:rPr>
                        <a:t>ngā</a:t>
                      </a:r>
                      <a:r>
                        <a:rPr lang="en" sz="1200" dirty="0">
                          <a:solidFill>
                            <a:schemeClr val="dk1"/>
                          </a:solidFill>
                          <a:latin typeface="Poppins" pitchFamily="2" charset="77"/>
                          <a:cs typeface="Poppins" pitchFamily="2" charset="77"/>
                        </a:rPr>
                        <a:t> </a:t>
                      </a:r>
                      <a:r>
                        <a:rPr lang="en" sz="1200" dirty="0" err="1">
                          <a:solidFill>
                            <a:schemeClr val="dk1"/>
                          </a:solidFill>
                          <a:latin typeface="Poppins" pitchFamily="2" charset="77"/>
                          <a:cs typeface="Poppins" pitchFamily="2" charset="77"/>
                        </a:rPr>
                        <a:t>āheinga</a:t>
                      </a:r>
                      <a:r>
                        <a:rPr lang="en" sz="1200" dirty="0">
                          <a:solidFill>
                            <a:schemeClr val="dk1"/>
                          </a:solidFill>
                          <a:latin typeface="Poppins" pitchFamily="2" charset="77"/>
                          <a:cs typeface="Poppins" pitchFamily="2" charset="77"/>
                        </a:rPr>
                        <a:t> ka </a:t>
                      </a:r>
                      <a:r>
                        <a:rPr lang="en" sz="1200" dirty="0" err="1">
                          <a:solidFill>
                            <a:schemeClr val="dk1"/>
                          </a:solidFill>
                          <a:latin typeface="Poppins" pitchFamily="2" charset="77"/>
                          <a:cs typeface="Poppins" pitchFamily="2" charset="77"/>
                        </a:rPr>
                        <a:t>taea</a:t>
                      </a:r>
                      <a:r>
                        <a:rPr lang="en" sz="1200" dirty="0">
                          <a:solidFill>
                            <a:schemeClr val="dk1"/>
                          </a:solidFill>
                          <a:latin typeface="Poppins" pitchFamily="2" charset="77"/>
                          <a:cs typeface="Poppins" pitchFamily="2" charset="77"/>
                        </a:rPr>
                        <a:t>!</a:t>
                      </a:r>
                      <a:endParaRPr sz="1200" dirty="0">
                        <a:solidFill>
                          <a:schemeClr val="dk1"/>
                        </a:solidFill>
                        <a:latin typeface="Poppins" pitchFamily="2" charset="77"/>
                        <a:cs typeface="Poppins" pitchFamily="2" charset="77"/>
                      </a:endParaRPr>
                    </a:p>
                    <a:p>
                      <a:pPr marL="457200" lvl="0" indent="-3175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Char char="●"/>
                      </a:pPr>
                      <a:r>
                        <a:rPr lang="en" sz="1200" dirty="0" err="1">
                          <a:solidFill>
                            <a:schemeClr val="dk1"/>
                          </a:solidFill>
                          <a:latin typeface="Poppins" pitchFamily="2" charset="77"/>
                          <a:cs typeface="Poppins" pitchFamily="2" charset="77"/>
                        </a:rPr>
                        <a:t>Waihangatia</a:t>
                      </a:r>
                      <a:r>
                        <a:rPr lang="en" sz="1200" dirty="0">
                          <a:solidFill>
                            <a:schemeClr val="dk1"/>
                          </a:solidFill>
                          <a:latin typeface="Poppins" pitchFamily="2" charset="77"/>
                          <a:cs typeface="Poppins" pitchFamily="2" charset="77"/>
                        </a:rPr>
                        <a:t> </a:t>
                      </a:r>
                      <a:r>
                        <a:rPr lang="en" sz="1200" dirty="0" err="1">
                          <a:solidFill>
                            <a:schemeClr val="dk1"/>
                          </a:solidFill>
                          <a:latin typeface="Poppins" pitchFamily="2" charset="77"/>
                          <a:cs typeface="Poppins" pitchFamily="2" charset="77"/>
                        </a:rPr>
                        <a:t>ētahi</a:t>
                      </a:r>
                      <a:r>
                        <a:rPr lang="en" sz="1200" dirty="0">
                          <a:solidFill>
                            <a:schemeClr val="dk1"/>
                          </a:solidFill>
                          <a:latin typeface="Poppins" pitchFamily="2" charset="77"/>
                          <a:cs typeface="Poppins" pitchFamily="2" charset="77"/>
                        </a:rPr>
                        <a:t> </a:t>
                      </a:r>
                      <a:r>
                        <a:rPr lang="en" sz="1200" dirty="0" err="1">
                          <a:solidFill>
                            <a:schemeClr val="dk1"/>
                          </a:solidFill>
                          <a:latin typeface="Poppins" pitchFamily="2" charset="77"/>
                          <a:cs typeface="Poppins" pitchFamily="2" charset="77"/>
                        </a:rPr>
                        <a:t>atu</a:t>
                      </a:r>
                      <a:r>
                        <a:rPr lang="en" sz="1200" dirty="0">
                          <a:solidFill>
                            <a:schemeClr val="dk1"/>
                          </a:solidFill>
                          <a:latin typeface="Poppins" pitchFamily="2" charset="77"/>
                          <a:cs typeface="Poppins" pitchFamily="2" charset="77"/>
                        </a:rPr>
                        <a:t> </a:t>
                      </a:r>
                      <a:r>
                        <a:rPr lang="en" sz="1200" dirty="0" err="1">
                          <a:solidFill>
                            <a:schemeClr val="dk1"/>
                          </a:solidFill>
                          <a:latin typeface="Poppins" pitchFamily="2" charset="77"/>
                          <a:cs typeface="Poppins" pitchFamily="2" charset="77"/>
                        </a:rPr>
                        <a:t>korikori</a:t>
                      </a:r>
                      <a:endParaRPr sz="1200" dirty="0">
                        <a:solidFill>
                          <a:schemeClr val="dk1"/>
                        </a:solidFill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" name="Graphic 1">
            <a:extLst>
              <a:ext uri="{FF2B5EF4-FFF2-40B4-BE49-F238E27FC236}">
                <a16:creationId xmlns:a16="http://schemas.microsoft.com/office/drawing/2014/main" id="{44E1FBFC-C3BF-1843-FA91-117BED9788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-1"/>
            <a:ext cx="9144000" cy="129606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58E59AE-5025-E5D9-3A25-C21BC89069C6}"/>
              </a:ext>
            </a:extLst>
          </p:cNvPr>
          <p:cNvSpPr txBox="1"/>
          <p:nvPr/>
        </p:nvSpPr>
        <p:spPr>
          <a:xfrm>
            <a:off x="493005" y="333934"/>
            <a:ext cx="83210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NZ" sz="2400" b="1" dirty="0">
                <a:solidFill>
                  <a:schemeClr val="bg1"/>
                </a:solidFill>
                <a:latin typeface="Chaloops" panose="02000506030000020004" pitchFamily="2" charset="77"/>
                <a:ea typeface="Quicksand"/>
                <a:cs typeface="Quicksand"/>
                <a:sym typeface="Quicksand"/>
              </a:rPr>
              <a:t>“</a:t>
            </a:r>
            <a:r>
              <a:rPr lang="en-NZ" sz="2400" b="1" dirty="0" err="1">
                <a:solidFill>
                  <a:schemeClr val="bg1"/>
                </a:solidFill>
                <a:latin typeface="Chaloops" panose="02000506030000020004" pitchFamily="2" charset="77"/>
                <a:ea typeface="Quicksand"/>
                <a:cs typeface="Quicksand"/>
                <a:sym typeface="Quicksand"/>
              </a:rPr>
              <a:t>Nōku</a:t>
            </a:r>
            <a:r>
              <a:rPr lang="en-NZ" sz="2400" b="1" dirty="0">
                <a:solidFill>
                  <a:schemeClr val="bg1"/>
                </a:solidFill>
                <a:latin typeface="Chaloops" panose="02000506030000020004" pitchFamily="2" charset="77"/>
                <a:ea typeface="Quicksand"/>
                <a:cs typeface="Quicksand"/>
                <a:sym typeface="Quicksand"/>
              </a:rPr>
              <a:t> </a:t>
            </a:r>
            <a:r>
              <a:rPr lang="en-NZ" sz="2400" b="1" dirty="0" err="1">
                <a:solidFill>
                  <a:schemeClr val="bg1"/>
                </a:solidFill>
                <a:latin typeface="Chaloops" panose="02000506030000020004" pitchFamily="2" charset="77"/>
                <a:ea typeface="Quicksand"/>
                <a:cs typeface="Quicksand"/>
                <a:sym typeface="Quicksand"/>
              </a:rPr>
              <a:t>te</a:t>
            </a:r>
            <a:r>
              <a:rPr lang="en-NZ" sz="2400" b="1" dirty="0">
                <a:solidFill>
                  <a:schemeClr val="bg1"/>
                </a:solidFill>
                <a:latin typeface="Chaloops" panose="02000506030000020004" pitchFamily="2" charset="77"/>
                <a:ea typeface="Quicksand"/>
                <a:cs typeface="Quicksand"/>
                <a:sym typeface="Quicksand"/>
              </a:rPr>
              <a:t> </a:t>
            </a:r>
            <a:r>
              <a:rPr lang="en-NZ" sz="2400" b="1" dirty="0" err="1">
                <a:solidFill>
                  <a:schemeClr val="bg1"/>
                </a:solidFill>
                <a:latin typeface="Chaloops" panose="02000506030000020004" pitchFamily="2" charset="77"/>
                <a:ea typeface="Quicksand"/>
                <a:cs typeface="Quicksand"/>
                <a:sym typeface="Quicksand"/>
              </a:rPr>
              <a:t>kori</a:t>
            </a:r>
            <a:r>
              <a:rPr lang="en-NZ" sz="2400" b="1" dirty="0">
                <a:solidFill>
                  <a:schemeClr val="bg1"/>
                </a:solidFill>
                <a:latin typeface="Chaloops" panose="02000506030000020004" pitchFamily="2" charset="77"/>
                <a:ea typeface="Quicksand"/>
                <a:cs typeface="Quicksand"/>
                <a:sym typeface="Quicksand"/>
              </a:rPr>
              <a:t>, kia </a:t>
            </a:r>
            <a:r>
              <a:rPr lang="en-NZ" sz="2400" b="1" dirty="0" err="1">
                <a:solidFill>
                  <a:schemeClr val="bg1"/>
                </a:solidFill>
                <a:latin typeface="Chaloops" panose="02000506030000020004" pitchFamily="2" charset="77"/>
                <a:ea typeface="Quicksand"/>
                <a:cs typeface="Quicksand"/>
                <a:sym typeface="Quicksand"/>
              </a:rPr>
              <a:t>kori</a:t>
            </a:r>
            <a:r>
              <a:rPr lang="en-NZ" sz="2400" b="1" dirty="0">
                <a:solidFill>
                  <a:schemeClr val="bg1"/>
                </a:solidFill>
                <a:latin typeface="Chaloops" panose="02000506030000020004" pitchFamily="2" charset="77"/>
                <a:ea typeface="Quicksand"/>
                <a:cs typeface="Quicksand"/>
                <a:sym typeface="Quicksand"/>
              </a:rPr>
              <a:t> </a:t>
            </a:r>
            <a:r>
              <a:rPr lang="en-NZ" sz="2400" b="1" dirty="0" err="1">
                <a:solidFill>
                  <a:schemeClr val="bg1"/>
                </a:solidFill>
                <a:latin typeface="Chaloops" panose="02000506030000020004" pitchFamily="2" charset="77"/>
                <a:ea typeface="Quicksand"/>
                <a:cs typeface="Quicksand"/>
                <a:sym typeface="Quicksand"/>
              </a:rPr>
              <a:t>mai</a:t>
            </a:r>
            <a:r>
              <a:rPr lang="en-NZ" sz="2400" b="1" dirty="0">
                <a:solidFill>
                  <a:schemeClr val="bg1"/>
                </a:solidFill>
                <a:latin typeface="Chaloops" panose="02000506030000020004" pitchFamily="2" charset="77"/>
                <a:ea typeface="Quicksand"/>
                <a:cs typeface="Quicksand"/>
                <a:sym typeface="Quicksand"/>
              </a:rPr>
              <a:t> </a:t>
            </a:r>
            <a:r>
              <a:rPr lang="en-NZ" sz="2400" b="1" dirty="0" err="1">
                <a:solidFill>
                  <a:schemeClr val="bg1"/>
                </a:solidFill>
                <a:latin typeface="Chaloops" panose="02000506030000020004" pitchFamily="2" charset="77"/>
                <a:ea typeface="Quicksand"/>
                <a:cs typeface="Quicksand"/>
                <a:sym typeface="Quicksand"/>
              </a:rPr>
              <a:t>hoki</a:t>
            </a:r>
            <a:r>
              <a:rPr lang="en-NZ" sz="2400" b="1" dirty="0">
                <a:solidFill>
                  <a:schemeClr val="bg1"/>
                </a:solidFill>
                <a:latin typeface="Chaloops" panose="02000506030000020004" pitchFamily="2" charset="77"/>
                <a:ea typeface="Quicksand"/>
                <a:cs typeface="Quicksand"/>
                <a:sym typeface="Quicksand"/>
              </a:rPr>
              <a:t> </a:t>
            </a:r>
            <a:r>
              <a:rPr lang="en-NZ" sz="2400" b="1" dirty="0" err="1">
                <a:solidFill>
                  <a:schemeClr val="bg1"/>
                </a:solidFill>
                <a:latin typeface="Chaloops" panose="02000506030000020004" pitchFamily="2" charset="77"/>
                <a:ea typeface="Quicksand"/>
                <a:cs typeface="Quicksand"/>
                <a:sym typeface="Quicksand"/>
              </a:rPr>
              <a:t>koe</a:t>
            </a:r>
            <a:r>
              <a:rPr lang="en-NZ" sz="2400" b="1" dirty="0">
                <a:solidFill>
                  <a:schemeClr val="bg1"/>
                </a:solidFill>
                <a:latin typeface="Chaloops" panose="02000506030000020004" pitchFamily="2" charset="77"/>
                <a:ea typeface="Quicksand"/>
                <a:cs typeface="Quicksand"/>
                <a:sym typeface="Quicksand"/>
              </a:rPr>
              <a:t>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13530F-422C-2C34-9D74-AE7D779C79EC}"/>
              </a:ext>
            </a:extLst>
          </p:cNvPr>
          <p:cNvSpPr txBox="1"/>
          <p:nvPr/>
        </p:nvSpPr>
        <p:spPr>
          <a:xfrm>
            <a:off x="2286000" y="795599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NZ" sz="1400" dirty="0">
                <a:solidFill>
                  <a:schemeClr val="bg1"/>
                </a:solidFill>
                <a:latin typeface="Poppins" pitchFamily="2" charset="77"/>
                <a:ea typeface="Nunito"/>
                <a:cs typeface="Poppins" pitchFamily="2" charset="77"/>
                <a:sym typeface="Nunito"/>
              </a:rPr>
              <a:t>- </a:t>
            </a:r>
            <a:r>
              <a:rPr lang="en-NZ" sz="1400" dirty="0" err="1">
                <a:solidFill>
                  <a:schemeClr val="bg1"/>
                </a:solidFill>
                <a:latin typeface="Poppins" pitchFamily="2" charset="77"/>
                <a:ea typeface="Nunito"/>
                <a:cs typeface="Poppins" pitchFamily="2" charset="77"/>
                <a:sym typeface="Nunito"/>
              </a:rPr>
              <a:t>Nā</a:t>
            </a:r>
            <a:r>
              <a:rPr lang="en-NZ" sz="1400" dirty="0">
                <a:solidFill>
                  <a:schemeClr val="bg1"/>
                </a:solidFill>
                <a:latin typeface="Poppins" pitchFamily="2" charset="77"/>
                <a:ea typeface="Nunito"/>
                <a:cs typeface="Poppins" pitchFamily="2" charset="77"/>
                <a:sym typeface="Nunito"/>
              </a:rPr>
              <a:t> </a:t>
            </a:r>
            <a:r>
              <a:rPr lang="en-NZ" sz="1400" dirty="0" err="1">
                <a:solidFill>
                  <a:schemeClr val="bg1"/>
                </a:solidFill>
                <a:latin typeface="Poppins" pitchFamily="2" charset="77"/>
                <a:ea typeface="Nunito"/>
                <a:cs typeface="Poppins" pitchFamily="2" charset="77"/>
                <a:sym typeface="Nunito"/>
              </a:rPr>
              <a:t>Marukaitātea</a:t>
            </a:r>
            <a:endParaRPr lang="en-NZ" sz="1400" dirty="0">
              <a:solidFill>
                <a:schemeClr val="bg1"/>
              </a:solidFill>
              <a:latin typeface="Poppins" pitchFamily="2" charset="77"/>
              <a:ea typeface="Nunito"/>
              <a:cs typeface="Poppins" pitchFamily="2" charset="77"/>
              <a:sym typeface="Nuni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2"/>
          <p:cNvSpPr/>
          <p:nvPr/>
        </p:nvSpPr>
        <p:spPr>
          <a:xfrm>
            <a:off x="279900" y="388775"/>
            <a:ext cx="4074300" cy="43854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7620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22"/>
          <p:cNvSpPr/>
          <p:nvPr/>
        </p:nvSpPr>
        <p:spPr>
          <a:xfrm>
            <a:off x="4848800" y="388775"/>
            <a:ext cx="4074300" cy="43854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7620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9" name="Google Shape;12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0175" y="777550"/>
            <a:ext cx="3640849" cy="3581000"/>
          </a:xfrm>
          <a:prstGeom prst="rect">
            <a:avLst/>
          </a:prstGeom>
          <a:noFill/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30" name="Google Shape;130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33775" y="777550"/>
            <a:ext cx="3515801" cy="3581000"/>
          </a:xfrm>
          <a:prstGeom prst="rect">
            <a:avLst/>
          </a:prstGeom>
          <a:noFill/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3"/>
          <p:cNvSpPr/>
          <p:nvPr/>
        </p:nvSpPr>
        <p:spPr>
          <a:xfrm>
            <a:off x="279900" y="388775"/>
            <a:ext cx="4074300" cy="43854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76200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23"/>
          <p:cNvSpPr/>
          <p:nvPr/>
        </p:nvSpPr>
        <p:spPr>
          <a:xfrm>
            <a:off x="4848800" y="388775"/>
            <a:ext cx="4074300" cy="43854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76200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7" name="Google Shape;13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7383" y="889125"/>
            <a:ext cx="3319267" cy="3527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97837" y="808075"/>
            <a:ext cx="3576224" cy="3527351"/>
          </a:xfrm>
          <a:prstGeom prst="rect">
            <a:avLst/>
          </a:prstGeom>
          <a:noFill/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D1DC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4"/>
          <p:cNvSpPr/>
          <p:nvPr/>
        </p:nvSpPr>
        <p:spPr>
          <a:xfrm>
            <a:off x="279900" y="388775"/>
            <a:ext cx="4074300" cy="43854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76200" cap="flat" cmpd="sng">
            <a:solidFill>
              <a:srgbClr val="C27B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24"/>
          <p:cNvSpPr/>
          <p:nvPr/>
        </p:nvSpPr>
        <p:spPr>
          <a:xfrm>
            <a:off x="4848800" y="388775"/>
            <a:ext cx="4074300" cy="43854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76200" cap="flat" cmpd="sng">
            <a:solidFill>
              <a:srgbClr val="C27B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24"/>
          <p:cNvSpPr/>
          <p:nvPr/>
        </p:nvSpPr>
        <p:spPr>
          <a:xfrm>
            <a:off x="933050" y="1197425"/>
            <a:ext cx="3001500" cy="2472600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FFFFFF"/>
          </a:solidFill>
          <a:ln w="76200" cap="flat" cmpd="sng">
            <a:solidFill>
              <a:srgbClr val="C27B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24"/>
          <p:cNvSpPr/>
          <p:nvPr/>
        </p:nvSpPr>
        <p:spPr>
          <a:xfrm>
            <a:off x="5302900" y="1526700"/>
            <a:ext cx="1430700" cy="1941300"/>
          </a:xfrm>
          <a:prstGeom prst="mathPlus">
            <a:avLst>
              <a:gd name="adj1" fmla="val 23520"/>
            </a:avLst>
          </a:prstGeom>
          <a:solidFill>
            <a:srgbClr val="FFFFFF"/>
          </a:solidFill>
          <a:ln w="76200" cap="flat" cmpd="sng">
            <a:solidFill>
              <a:srgbClr val="C27B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24"/>
          <p:cNvSpPr/>
          <p:nvPr/>
        </p:nvSpPr>
        <p:spPr>
          <a:xfrm>
            <a:off x="6915699" y="1526775"/>
            <a:ext cx="1430700" cy="194115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76200" cap="flat" cmpd="sng">
                  <a:solidFill>
                    <a:srgbClr val="C27BA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FFFFF"/>
                </a:solidFill>
                <a:latin typeface="Arial"/>
              </a:rPr>
              <a:t>2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3C47D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5"/>
          <p:cNvSpPr/>
          <p:nvPr/>
        </p:nvSpPr>
        <p:spPr>
          <a:xfrm>
            <a:off x="279900" y="388775"/>
            <a:ext cx="4074300" cy="43854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76200" cap="flat" cmpd="sng">
            <a:solidFill>
              <a:srgbClr val="274E1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25"/>
          <p:cNvSpPr/>
          <p:nvPr/>
        </p:nvSpPr>
        <p:spPr>
          <a:xfrm>
            <a:off x="4848800" y="388775"/>
            <a:ext cx="4074300" cy="43854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76200" cap="flat" cmpd="sng">
            <a:solidFill>
              <a:srgbClr val="274E1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" name="Google Shape;60;p14"/>
          <p:cNvGraphicFramePr/>
          <p:nvPr/>
        </p:nvGraphicFramePr>
        <p:xfrm>
          <a:off x="672600" y="837800"/>
          <a:ext cx="7744375" cy="1782300"/>
        </p:xfrm>
        <a:graphic>
          <a:graphicData uri="http://schemas.openxmlformats.org/drawingml/2006/table">
            <a:tbl>
              <a:tblPr>
                <a:noFill/>
                <a:tableStyleId>{D93494BA-E049-4095-8FA3-15C7C026641D}</a:tableStyleId>
              </a:tblPr>
              <a:tblGrid>
                <a:gridCol w="1548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8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8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26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 b="1"/>
                        <a:t>1</a:t>
                      </a:r>
                      <a:endParaRPr sz="220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 b="1"/>
                        <a:t>2</a:t>
                      </a:r>
                      <a:endParaRPr sz="220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 b="1"/>
                        <a:t>3</a:t>
                      </a:r>
                      <a:endParaRPr sz="220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 b="1"/>
                        <a:t>4</a:t>
                      </a:r>
                      <a:endParaRPr sz="220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 b="1"/>
                        <a:t>5</a:t>
                      </a:r>
                      <a:endParaRPr sz="220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03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6098" y="1446250"/>
            <a:ext cx="1062353" cy="112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34329" y="1446250"/>
            <a:ext cx="1073496" cy="112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01536" y="1475300"/>
            <a:ext cx="1022201" cy="1067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36150" y="1473300"/>
            <a:ext cx="1022200" cy="107138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106800" y="1467225"/>
            <a:ext cx="1062349" cy="1083555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/>
          <p:nvPr/>
        </p:nvSpPr>
        <p:spPr>
          <a:xfrm>
            <a:off x="606500" y="311025"/>
            <a:ext cx="3413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Hei tauira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/>
          <p:nvPr/>
        </p:nvSpPr>
        <p:spPr>
          <a:xfrm>
            <a:off x="279900" y="388775"/>
            <a:ext cx="4074300" cy="43854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762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5"/>
          <p:cNvSpPr/>
          <p:nvPr/>
        </p:nvSpPr>
        <p:spPr>
          <a:xfrm>
            <a:off x="4848800" y="388775"/>
            <a:ext cx="4074300" cy="43854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762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3744" y="767100"/>
            <a:ext cx="3190656" cy="3679550"/>
          </a:xfrm>
          <a:prstGeom prst="rect">
            <a:avLst/>
          </a:prstGeom>
          <a:noFill/>
          <a:ln w="1143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74" name="Google Shape;7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55375" y="716300"/>
            <a:ext cx="3461150" cy="3679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2F3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/>
          <p:nvPr/>
        </p:nvSpPr>
        <p:spPr>
          <a:xfrm>
            <a:off x="279900" y="388775"/>
            <a:ext cx="4074300" cy="43854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762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6"/>
          <p:cNvSpPr/>
          <p:nvPr/>
        </p:nvSpPr>
        <p:spPr>
          <a:xfrm>
            <a:off x="4848800" y="388775"/>
            <a:ext cx="4074300" cy="43854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762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1" name="Google Shape;8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5150" y="746450"/>
            <a:ext cx="3663800" cy="363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89725" y="746450"/>
            <a:ext cx="3663799" cy="3569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CCCC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/>
          <p:nvPr/>
        </p:nvSpPr>
        <p:spPr>
          <a:xfrm>
            <a:off x="279900" y="388775"/>
            <a:ext cx="4074300" cy="43854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7"/>
          <p:cNvSpPr/>
          <p:nvPr/>
        </p:nvSpPr>
        <p:spPr>
          <a:xfrm>
            <a:off x="4848800" y="388775"/>
            <a:ext cx="4074300" cy="43854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9" name="Google Shape;8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6438" y="715350"/>
            <a:ext cx="3641225" cy="356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11350" y="801825"/>
            <a:ext cx="3549174" cy="3561200"/>
          </a:xfrm>
          <a:prstGeom prst="rect">
            <a:avLst/>
          </a:prstGeom>
          <a:noFill/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2E9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/>
          <p:nvPr/>
        </p:nvSpPr>
        <p:spPr>
          <a:xfrm>
            <a:off x="279900" y="388775"/>
            <a:ext cx="4074300" cy="43854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76200" cap="flat" cmpd="sng">
            <a:solidFill>
              <a:srgbClr val="351C7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8"/>
          <p:cNvSpPr/>
          <p:nvPr/>
        </p:nvSpPr>
        <p:spPr>
          <a:xfrm>
            <a:off x="4848800" y="388775"/>
            <a:ext cx="4074300" cy="43854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76200" cap="flat" cmpd="sng">
            <a:solidFill>
              <a:srgbClr val="351C7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Google Shape;9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8437" y="805550"/>
            <a:ext cx="3657225" cy="3532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57337" y="797652"/>
            <a:ext cx="3657225" cy="3548185"/>
          </a:xfrm>
          <a:prstGeom prst="rect">
            <a:avLst/>
          </a:prstGeom>
          <a:noFill/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AD3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/>
          <p:nvPr/>
        </p:nvSpPr>
        <p:spPr>
          <a:xfrm>
            <a:off x="279900" y="388775"/>
            <a:ext cx="4074300" cy="43854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76200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19"/>
          <p:cNvSpPr/>
          <p:nvPr/>
        </p:nvSpPr>
        <p:spPr>
          <a:xfrm>
            <a:off x="4848800" y="388775"/>
            <a:ext cx="4074300" cy="43854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76200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5" name="Google Shape;10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4275" y="651200"/>
            <a:ext cx="3611401" cy="3772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79050" y="651200"/>
            <a:ext cx="3405126" cy="3687524"/>
          </a:xfrm>
          <a:prstGeom prst="rect">
            <a:avLst/>
          </a:prstGeom>
          <a:noFill/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5CD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/>
          <p:nvPr/>
        </p:nvSpPr>
        <p:spPr>
          <a:xfrm>
            <a:off x="279900" y="388775"/>
            <a:ext cx="4074300" cy="43854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7620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20"/>
          <p:cNvSpPr/>
          <p:nvPr/>
        </p:nvSpPr>
        <p:spPr>
          <a:xfrm>
            <a:off x="4848800" y="388775"/>
            <a:ext cx="4074300" cy="43854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7620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3" name="Google Shape;11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4725" y="839750"/>
            <a:ext cx="3470975" cy="3571874"/>
          </a:xfrm>
          <a:prstGeom prst="rect">
            <a:avLst/>
          </a:prstGeom>
          <a:noFill/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14" name="Google Shape;11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71300" y="751325"/>
            <a:ext cx="3629300" cy="3660300"/>
          </a:xfrm>
          <a:prstGeom prst="rect">
            <a:avLst/>
          </a:prstGeom>
          <a:noFill/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B8AF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1"/>
          <p:cNvSpPr/>
          <p:nvPr/>
        </p:nvSpPr>
        <p:spPr>
          <a:xfrm>
            <a:off x="279900" y="388775"/>
            <a:ext cx="4074300" cy="43854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76200" cap="flat" cmpd="sng">
            <a:solidFill>
              <a:srgbClr val="85200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21"/>
          <p:cNvSpPr/>
          <p:nvPr/>
        </p:nvSpPr>
        <p:spPr>
          <a:xfrm>
            <a:off x="4848800" y="388775"/>
            <a:ext cx="4074300" cy="43854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76200" cap="flat" cmpd="sng">
            <a:solidFill>
              <a:srgbClr val="85200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1" name="Google Shape;12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2125" y="762000"/>
            <a:ext cx="3460050" cy="3623400"/>
          </a:xfrm>
          <a:prstGeom prst="rect">
            <a:avLst/>
          </a:prstGeom>
          <a:noFill/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22" name="Google Shape;12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20763" y="762000"/>
            <a:ext cx="3530374" cy="3483425"/>
          </a:xfrm>
          <a:prstGeom prst="rect">
            <a:avLst/>
          </a:prstGeom>
          <a:noFill/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212</Words>
  <Application>Microsoft Macintosh PowerPoint</Application>
  <PresentationFormat>On-screen Show (16:9)</PresentationFormat>
  <Paragraphs>25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Chaloops</vt:lpstr>
      <vt:lpstr>Poppins</vt:lpstr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Kahu Te Whaiti</dc:creator>
  <cp:lastModifiedBy>Holly Maitland</cp:lastModifiedBy>
  <cp:revision>2</cp:revision>
  <dcterms:modified xsi:type="dcterms:W3CDTF">2023-07-25T07:49:06Z</dcterms:modified>
</cp:coreProperties>
</file>