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5143500" type="screen16x9"/>
  <p:notesSz cx="6858000" cy="9144000"/>
  <p:embeddedFontLst>
    <p:embeddedFont>
      <p:font typeface="Nunito" pitchFamily="2" charset="77"/>
      <p:regular r:id="rId9"/>
      <p:bold r:id="rId10"/>
      <p:italic r:id="rId11"/>
      <p:boldItalic r:id="rId12"/>
    </p:embeddedFont>
    <p:embeddedFont>
      <p:font typeface="Quicksand" panose="020F0502020204030204" pitchFamily="34" charset="0"/>
      <p:regular r:id="rId13"/>
      <p:bold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5A8394-25A2-544D-8DAF-8D2C2D812924}" v="3" dt="2023-11-17T02:44:33.913"/>
  </p1510:revLst>
</p1510:revInfo>
</file>

<file path=ppt/tableStyles.xml><?xml version="1.0" encoding="utf-8"?>
<a:tblStyleLst xmlns:a="http://schemas.openxmlformats.org/drawingml/2006/main" def="{90E608AF-3DF7-4002-AEDB-39E66D56078A}">
  <a:tblStyle styleId="{90E608AF-3DF7-4002-AEDB-39E66D5607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lly Maitland" userId="0080063b-8528-4e19-81d8-14de69308503" providerId="ADAL" clId="{C55A8394-25A2-544D-8DAF-8D2C2D812924}"/>
    <pc:docChg chg="undo custSel modSld">
      <pc:chgData name="Holly Maitland" userId="0080063b-8528-4e19-81d8-14de69308503" providerId="ADAL" clId="{C55A8394-25A2-544D-8DAF-8D2C2D812924}" dt="2023-11-17T02:45:31.795" v="39" actId="12"/>
      <pc:docMkLst>
        <pc:docMk/>
      </pc:docMkLst>
      <pc:sldChg chg="addSp delSp modSp mod">
        <pc:chgData name="Holly Maitland" userId="0080063b-8528-4e19-81d8-14de69308503" providerId="ADAL" clId="{C55A8394-25A2-544D-8DAF-8D2C2D812924}" dt="2023-11-17T02:45:31.795" v="39" actId="12"/>
        <pc:sldMkLst>
          <pc:docMk/>
          <pc:sldMk cId="0" sldId="256"/>
        </pc:sldMkLst>
        <pc:spChg chg="add mod">
          <ac:chgData name="Holly Maitland" userId="0080063b-8528-4e19-81d8-14de69308503" providerId="ADAL" clId="{C55A8394-25A2-544D-8DAF-8D2C2D812924}" dt="2023-11-17T02:44:41.019" v="19" actId="20577"/>
          <ac:spMkLst>
            <pc:docMk/>
            <pc:sldMk cId="0" sldId="256"/>
            <ac:spMk id="3" creationId="{D0EBAB67-E58B-7155-7BF5-24EEDA154924}"/>
          </ac:spMkLst>
        </pc:spChg>
        <pc:spChg chg="mod">
          <ac:chgData name="Holly Maitland" userId="0080063b-8528-4e19-81d8-14de69308503" providerId="ADAL" clId="{C55A8394-25A2-544D-8DAF-8D2C2D812924}" dt="2023-11-17T02:45:08.080" v="30" actId="1076"/>
          <ac:spMkLst>
            <pc:docMk/>
            <pc:sldMk cId="0" sldId="256"/>
            <ac:spMk id="54" creationId="{00000000-0000-0000-0000-000000000000}"/>
          </ac:spMkLst>
        </pc:spChg>
        <pc:spChg chg="del mod">
          <ac:chgData name="Holly Maitland" userId="0080063b-8528-4e19-81d8-14de69308503" providerId="ADAL" clId="{C55A8394-25A2-544D-8DAF-8D2C2D812924}" dt="2023-11-17T02:44:43.071" v="20" actId="478"/>
          <ac:spMkLst>
            <pc:docMk/>
            <pc:sldMk cId="0" sldId="256"/>
            <ac:spMk id="55" creationId="{00000000-0000-0000-0000-000000000000}"/>
          </ac:spMkLst>
        </pc:spChg>
        <pc:graphicFrameChg chg="mod modGraphic">
          <ac:chgData name="Holly Maitland" userId="0080063b-8528-4e19-81d8-14de69308503" providerId="ADAL" clId="{C55A8394-25A2-544D-8DAF-8D2C2D812924}" dt="2023-11-17T02:45:31.795" v="39" actId="12"/>
          <ac:graphicFrameMkLst>
            <pc:docMk/>
            <pc:sldMk cId="0" sldId="256"/>
            <ac:graphicFrameMk id="56" creationId="{00000000-0000-0000-0000-000000000000}"/>
          </ac:graphicFrameMkLst>
        </pc:graphicFrameChg>
        <pc:picChg chg="add mod">
          <ac:chgData name="Holly Maitland" userId="0080063b-8528-4e19-81d8-14de69308503" providerId="ADAL" clId="{C55A8394-25A2-544D-8DAF-8D2C2D812924}" dt="2023-11-17T02:45:11.227" v="33" actId="14100"/>
          <ac:picMkLst>
            <pc:docMk/>
            <pc:sldMk cId="0" sldId="256"/>
            <ac:picMk id="2" creationId="{B8040532-D4C6-CE9B-06C1-0BD5C66BDA2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937d85467f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937d85467f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37d85467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37d85467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5b1ff17ea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5b1ff17ea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b1ff17ea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b1ff17ea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b1ff17ea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5b1ff17ea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5b1ff17ea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5b1ff17ea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8040532-D4C6-CE9B-06C1-0BD5C66BD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9144000" cy="1534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EBAB67-E58B-7155-7BF5-24EEDA154924}"/>
              </a:ext>
            </a:extLst>
          </p:cNvPr>
          <p:cNvSpPr txBox="1"/>
          <p:nvPr/>
        </p:nvSpPr>
        <p:spPr>
          <a:xfrm>
            <a:off x="493005" y="257235"/>
            <a:ext cx="83210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24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Hinerongo</a:t>
            </a:r>
            <a:r>
              <a:rPr lang="en-NZ" sz="24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 &amp; </a:t>
            </a:r>
            <a:r>
              <a:rPr lang="en-NZ" sz="2400" b="1" dirty="0" err="1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Tūteurutira</a:t>
            </a:r>
            <a:endParaRPr lang="en-NZ" sz="2400" b="1" dirty="0">
              <a:solidFill>
                <a:schemeClr val="bg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NZ" sz="1800" b="1" dirty="0">
                <a:solidFill>
                  <a:schemeClr val="bg1"/>
                </a:solidFill>
                <a:latin typeface="Nunito"/>
                <a:ea typeface="Nunito"/>
                <a:cs typeface="Nunito"/>
                <a:sym typeface="Nunito"/>
              </a:rPr>
              <a:t>PICTURE CARDS</a:t>
            </a:r>
            <a:endParaRPr lang="en-NZ" sz="2400" b="1" dirty="0">
              <a:solidFill>
                <a:schemeClr val="bg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54" name="Google Shape;54;p13"/>
          <p:cNvSpPr txBox="1"/>
          <p:nvPr/>
        </p:nvSpPr>
        <p:spPr>
          <a:xfrm>
            <a:off x="936402" y="1048387"/>
            <a:ext cx="7271195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i="1" dirty="0">
                <a:solidFill>
                  <a:schemeClr val="bg1"/>
                </a:solidFill>
                <a:latin typeface="Quicksand"/>
                <a:ea typeface="Quicksand"/>
                <a:cs typeface="Quicksand"/>
                <a:sym typeface="Quicksand"/>
              </a:rPr>
              <a:t>Here are some activities to make use of the flash cards to explore learning and retelling of the story.</a:t>
            </a:r>
            <a:endParaRPr sz="1200" b="1" dirty="0">
              <a:solidFill>
                <a:schemeClr val="bg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graphicFrame>
        <p:nvGraphicFramePr>
          <p:cNvPr id="56" name="Google Shape;56;p13"/>
          <p:cNvGraphicFramePr/>
          <p:nvPr>
            <p:extLst>
              <p:ext uri="{D42A27DB-BD31-4B8C-83A1-F6EECF244321}">
                <p14:modId xmlns:p14="http://schemas.microsoft.com/office/powerpoint/2010/main" val="1539978378"/>
              </p:ext>
            </p:extLst>
          </p:nvPr>
        </p:nvGraphicFramePr>
        <p:xfrm>
          <a:off x="802709" y="2027583"/>
          <a:ext cx="7404888" cy="2165193"/>
        </p:xfrm>
        <a:graphic>
          <a:graphicData uri="http://schemas.openxmlformats.org/drawingml/2006/table">
            <a:tbl>
              <a:tblPr>
                <a:noFill/>
                <a:tableStyleId>{90E608AF-3DF7-4002-AEDB-39E66D56078A}</a:tableStyleId>
              </a:tblPr>
              <a:tblGrid>
                <a:gridCol w="3702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61625"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Sequence the story.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Discuss the beginning, the middle and what happened at the end of the story.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Select one or a few picture cards to prompt retelling about the story.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Make a class book, retelling the story.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What did you like? What didn’t you like? What would you change?</a:t>
                      </a:r>
                      <a:endParaRPr sz="1100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Describe what is happening in the picture. What happened before this? What happens after?</a:t>
                      </a:r>
                      <a:endParaRPr sz="11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Play ‘what am I?’ ‘Who am I?’</a:t>
                      </a:r>
                      <a:endParaRPr sz="11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Describe the characteristics of a character.</a:t>
                      </a:r>
                      <a:endParaRPr sz="11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marL="457200" lvl="0" indent="-317500" algn="l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Arial" panose="020B0604020202020204" pitchFamily="34" charset="0"/>
                        <a:buChar char="•"/>
                      </a:pPr>
                      <a:r>
                        <a:rPr lang="en" sz="1100" dirty="0"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Share ideas about the setting, the characters, the main ideas from the story.</a:t>
                      </a:r>
                      <a:endParaRPr sz="1100" dirty="0"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4425" y="198088"/>
            <a:ext cx="3605376" cy="232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200" y="198100"/>
            <a:ext cx="3605376" cy="2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775" y="2678475"/>
            <a:ext cx="3605376" cy="230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200" y="2652925"/>
            <a:ext cx="3605374" cy="233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775" y="214800"/>
            <a:ext cx="3605376" cy="23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200" y="214800"/>
            <a:ext cx="3605376" cy="23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775" y="2669625"/>
            <a:ext cx="3630024" cy="230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9875" y="2687338"/>
            <a:ext cx="3630024" cy="227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46000"/>
            <a:ext cx="3556676" cy="2302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476" y="2685225"/>
            <a:ext cx="3556675" cy="229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7550" y="2669625"/>
            <a:ext cx="3630024" cy="232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59875" y="236475"/>
            <a:ext cx="3605376" cy="2321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50350"/>
            <a:ext cx="3556673" cy="232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250350"/>
            <a:ext cx="3630024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476" y="2696925"/>
            <a:ext cx="3556675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696925"/>
            <a:ext cx="3630024" cy="22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475" y="268750"/>
            <a:ext cx="3556675" cy="226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550" y="277650"/>
            <a:ext cx="3610346" cy="22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476" y="2683275"/>
            <a:ext cx="3556675" cy="229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47550" y="2696925"/>
            <a:ext cx="3610348" cy="22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</Words>
  <Application>Microsoft Macintosh PowerPoint</Application>
  <PresentationFormat>On-screen Show (16:9)</PresentationFormat>
  <Paragraphs>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Quicksand</vt:lpstr>
      <vt:lpstr>Nunito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Holly Maitland</cp:lastModifiedBy>
  <cp:revision>1</cp:revision>
  <dcterms:modified xsi:type="dcterms:W3CDTF">2023-11-17T02:45:36Z</dcterms:modified>
</cp:coreProperties>
</file>