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Nunito" pitchFamily="2" charset="77"/>
      <p:regular r:id="rId9"/>
      <p:bold r:id="rId10"/>
      <p:italic r:id="rId11"/>
      <p:boldItalic r:id="rId12"/>
    </p:embeddedFont>
    <p:embeddedFont>
      <p:font typeface="Quicksand" panose="020F0502020204030204" pitchFamily="3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CEDF6-4DC1-694E-AE9E-8E701A47B0CF}" v="2" dt="2023-11-17T02:56:41.401"/>
  </p1510:revLst>
</p1510:revInfo>
</file>

<file path=ppt/tableStyles.xml><?xml version="1.0" encoding="utf-8"?>
<a:tblStyleLst xmlns:a="http://schemas.openxmlformats.org/drawingml/2006/main" def="{F1735DC1-8F13-4634-8453-FD1ADC62B175}">
  <a:tblStyle styleId="{F1735DC1-8F13-4634-8453-FD1ADC62B1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3"/>
  </p:normalViewPr>
  <p:slideViewPr>
    <p:cSldViewPr snapToGrid="0">
      <p:cViewPr varScale="1">
        <p:scale>
          <a:sx n="154" d="100"/>
          <a:sy n="154" d="100"/>
        </p:scale>
        <p:origin x="9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Maitland" userId="0080063b-8528-4e19-81d8-14de69308503" providerId="ADAL" clId="{649CEDF6-4DC1-694E-AE9E-8E701A47B0CF}"/>
    <pc:docChg chg="custSel modSld">
      <pc:chgData name="Holly Maitland" userId="0080063b-8528-4e19-81d8-14de69308503" providerId="ADAL" clId="{649CEDF6-4DC1-694E-AE9E-8E701A47B0CF}" dt="2023-11-17T02:57:07.814" v="23" actId="1076"/>
      <pc:docMkLst>
        <pc:docMk/>
      </pc:docMkLst>
      <pc:sldChg chg="addSp delSp modSp mod">
        <pc:chgData name="Holly Maitland" userId="0080063b-8528-4e19-81d8-14de69308503" providerId="ADAL" clId="{649CEDF6-4DC1-694E-AE9E-8E701A47B0CF}" dt="2023-11-17T02:57:07.814" v="23" actId="1076"/>
        <pc:sldMkLst>
          <pc:docMk/>
          <pc:sldMk cId="0" sldId="256"/>
        </pc:sldMkLst>
        <pc:spChg chg="add mod">
          <ac:chgData name="Holly Maitland" userId="0080063b-8528-4e19-81d8-14de69308503" providerId="ADAL" clId="{649CEDF6-4DC1-694E-AE9E-8E701A47B0CF}" dt="2023-11-17T02:56:53.478" v="16" actId="20577"/>
          <ac:spMkLst>
            <pc:docMk/>
            <pc:sldMk cId="0" sldId="256"/>
            <ac:spMk id="3" creationId="{5F5E7598-CAD1-7E11-5971-B3F25465A809}"/>
          </ac:spMkLst>
        </pc:spChg>
        <pc:spChg chg="mod">
          <ac:chgData name="Holly Maitland" userId="0080063b-8528-4e19-81d8-14de69308503" providerId="ADAL" clId="{649CEDF6-4DC1-694E-AE9E-8E701A47B0CF}" dt="2023-11-17T02:57:05.465" v="22" actId="1076"/>
          <ac:spMkLst>
            <pc:docMk/>
            <pc:sldMk cId="0" sldId="256"/>
            <ac:spMk id="55" creationId="{00000000-0000-0000-0000-000000000000}"/>
          </ac:spMkLst>
        </pc:spChg>
        <pc:spChg chg="del">
          <ac:chgData name="Holly Maitland" userId="0080063b-8528-4e19-81d8-14de69308503" providerId="ADAL" clId="{649CEDF6-4DC1-694E-AE9E-8E701A47B0CF}" dt="2023-11-17T02:56:44.960" v="2" actId="478"/>
          <ac:spMkLst>
            <pc:docMk/>
            <pc:sldMk cId="0" sldId="256"/>
            <ac:spMk id="56" creationId="{00000000-0000-0000-0000-000000000000}"/>
          </ac:spMkLst>
        </pc:spChg>
        <pc:graphicFrameChg chg="mod">
          <ac:chgData name="Holly Maitland" userId="0080063b-8528-4e19-81d8-14de69308503" providerId="ADAL" clId="{649CEDF6-4DC1-694E-AE9E-8E701A47B0CF}" dt="2023-11-17T02:57:07.814" v="23" actId="1076"/>
          <ac:graphicFrameMkLst>
            <pc:docMk/>
            <pc:sldMk cId="0" sldId="256"/>
            <ac:graphicFrameMk id="54" creationId="{00000000-0000-0000-0000-000000000000}"/>
          </ac:graphicFrameMkLst>
        </pc:graphicFrameChg>
        <pc:picChg chg="add mod">
          <ac:chgData name="Holly Maitland" userId="0080063b-8528-4e19-81d8-14de69308503" providerId="ADAL" clId="{649CEDF6-4DC1-694E-AE9E-8E701A47B0CF}" dt="2023-11-17T02:56:41.400" v="1" actId="167"/>
          <ac:picMkLst>
            <pc:docMk/>
            <pc:sldMk cId="0" sldId="256"/>
            <ac:picMk id="2" creationId="{FAA3DDF3-F230-37A0-BE10-99560981FC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1ff17ea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1ff17ea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b1ff17e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b1ff17e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b1ff17e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b1ff17e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b1ff17ea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b1ff17ea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AA3DDF3-F230-37A0-BE10-99560981F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9144000" cy="1534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E7598-CAD1-7E11-5971-B3F25465A809}"/>
              </a:ext>
            </a:extLst>
          </p:cNvPr>
          <p:cNvSpPr txBox="1"/>
          <p:nvPr/>
        </p:nvSpPr>
        <p:spPr>
          <a:xfrm>
            <a:off x="493005" y="257235"/>
            <a:ext cx="83210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4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Hinerongo</a:t>
            </a:r>
            <a:r>
              <a:rPr lang="en-NZ" sz="2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-NZ" sz="24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Tūteurutira</a:t>
            </a:r>
            <a:endParaRPr lang="en-NZ" sz="2400" b="1" dirty="0">
              <a:solidFill>
                <a:schemeClr val="bg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Kāri</a:t>
            </a:r>
            <a:r>
              <a:rPr lang="en-NZ" sz="18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NZ" sz="18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Pikitia</a:t>
            </a:r>
            <a:endParaRPr lang="en-NZ" sz="2400" b="1" dirty="0">
              <a:solidFill>
                <a:schemeClr val="bg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54" name="Google Shape;54;p13"/>
          <p:cNvGraphicFramePr/>
          <p:nvPr>
            <p:extLst>
              <p:ext uri="{D42A27DB-BD31-4B8C-83A1-F6EECF244321}">
                <p14:modId xmlns:p14="http://schemas.microsoft.com/office/powerpoint/2010/main" val="2622914179"/>
              </p:ext>
            </p:extLst>
          </p:nvPr>
        </p:nvGraphicFramePr>
        <p:xfrm>
          <a:off x="1049200" y="1734563"/>
          <a:ext cx="7239000" cy="3025872"/>
        </p:xfrm>
        <a:graphic>
          <a:graphicData uri="http://schemas.openxmlformats.org/drawingml/2006/table">
            <a:tbl>
              <a:tblPr>
                <a:noFill/>
                <a:tableStyleId>{F1735DC1-8F13-4634-8453-FD1ADC62B175}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625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Whakaraupapahia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pūrākau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tīmatanga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puku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me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mutunga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Kōwhiria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kia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kotahi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kia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toru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aha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rānei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kāri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ki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 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pūrākau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He aha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pai ki 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tēnei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 He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kāore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pai ki 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 Ka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panoni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aha?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Tuhia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he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 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tētahi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pikitia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He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kēmu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‘ko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wai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au/he aha ahau?’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āhuatanga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/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kiripuaki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Kōrerohia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horopaki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kiripuaki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me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ariā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matua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nei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 txBox="1"/>
          <p:nvPr/>
        </p:nvSpPr>
        <p:spPr>
          <a:xfrm>
            <a:off x="2015500" y="995899"/>
            <a:ext cx="53064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Anei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ētahi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ngohe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hei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whakamahi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ēnei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kāri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b="1" dirty="0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pikitia</a:t>
            </a:r>
            <a:r>
              <a:rPr lang="en" sz="1200" b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200" b="1" dirty="0">
              <a:solidFill>
                <a:schemeClr val="bg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25" y="198088"/>
            <a:ext cx="3605376" cy="232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200" y="198100"/>
            <a:ext cx="3605376" cy="2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775" y="2678475"/>
            <a:ext cx="3605376" cy="230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200" y="2652925"/>
            <a:ext cx="3605374" cy="23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75" y="214800"/>
            <a:ext cx="3605376" cy="23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200" y="214800"/>
            <a:ext cx="3605376" cy="23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775" y="2669625"/>
            <a:ext cx="3630024" cy="2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9875" y="2687338"/>
            <a:ext cx="3630024" cy="22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46000"/>
            <a:ext cx="3556676" cy="2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476" y="2685225"/>
            <a:ext cx="3556675" cy="229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550" y="2669625"/>
            <a:ext cx="3630024" cy="232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9875" y="236475"/>
            <a:ext cx="3605376" cy="23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50350"/>
            <a:ext cx="3556673" cy="232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250350"/>
            <a:ext cx="3630024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476" y="2696925"/>
            <a:ext cx="3556675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696925"/>
            <a:ext cx="3630024" cy="22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68750"/>
            <a:ext cx="3556675" cy="22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277650"/>
            <a:ext cx="3610346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476" y="2683275"/>
            <a:ext cx="3556675" cy="22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550" y="2696925"/>
            <a:ext cx="3610348" cy="22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Macintosh PowerPoint</Application>
  <PresentationFormat>On-screen Show (16:9)</PresentationFormat>
  <Paragraphs>10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Quicksand</vt:lpstr>
      <vt:lpstr>Nunito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Holly Maitland</cp:lastModifiedBy>
  <cp:revision>1</cp:revision>
  <dcterms:modified xsi:type="dcterms:W3CDTF">2023-11-17T02:57:09Z</dcterms:modified>
</cp:coreProperties>
</file>