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pitchFamily="2" charset="77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C30"/>
    <a:srgbClr val="C4484A"/>
    <a:srgbClr val="F55813"/>
    <a:srgbClr val="F58721"/>
    <a:srgbClr val="1A3F6B"/>
    <a:srgbClr val="3C4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1B9D94-F21D-9040-A491-8B3437D482DF}" v="30" dt="2022-07-26T07:03:48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20" d="100"/>
          <a:sy n="120" d="100"/>
        </p:scale>
        <p:origin x="200" y="7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Maitland" userId="8e3f6ad8eb21f222" providerId="LiveId" clId="{A11B9D94-F21D-9040-A491-8B3437D482DF}"/>
    <pc:docChg chg="undo custSel modSld">
      <pc:chgData name="Holly Maitland" userId="8e3f6ad8eb21f222" providerId="LiveId" clId="{A11B9D94-F21D-9040-A491-8B3437D482DF}" dt="2022-07-26T07:03:48.924" v="662"/>
      <pc:docMkLst>
        <pc:docMk/>
      </pc:docMkLst>
      <pc:sldChg chg="addSp delSp modSp mod">
        <pc:chgData name="Holly Maitland" userId="8e3f6ad8eb21f222" providerId="LiveId" clId="{A11B9D94-F21D-9040-A491-8B3437D482DF}" dt="2022-07-26T06:50:27.141" v="25" actId="20577"/>
        <pc:sldMkLst>
          <pc:docMk/>
          <pc:sldMk cId="0" sldId="256"/>
        </pc:sldMkLst>
        <pc:spChg chg="add mod">
          <ac:chgData name="Holly Maitland" userId="8e3f6ad8eb21f222" providerId="LiveId" clId="{A11B9D94-F21D-9040-A491-8B3437D482DF}" dt="2022-07-26T06:50:25.631" v="24" actId="20577"/>
          <ac:spMkLst>
            <pc:docMk/>
            <pc:sldMk cId="0" sldId="256"/>
            <ac:spMk id="3" creationId="{374A7C30-535A-95D1-9E5C-6455E4958756}"/>
          </ac:spMkLst>
        </pc:spChg>
        <pc:spChg chg="add mod">
          <ac:chgData name="Holly Maitland" userId="8e3f6ad8eb21f222" providerId="LiveId" clId="{A11B9D94-F21D-9040-A491-8B3437D482DF}" dt="2022-07-26T06:50:27.141" v="25" actId="20577"/>
          <ac:spMkLst>
            <pc:docMk/>
            <pc:sldMk cId="0" sldId="256"/>
            <ac:spMk id="4" creationId="{EFE6194D-9EA6-9185-9422-9D049F76F1A9}"/>
          </ac:spMkLst>
        </pc:spChg>
        <pc:spChg chg="del mod">
          <ac:chgData name="Holly Maitland" userId="8e3f6ad8eb21f222" providerId="LiveId" clId="{A11B9D94-F21D-9040-A491-8B3437D482DF}" dt="2022-07-26T06:49:29.092" v="9" actId="478"/>
          <ac:spMkLst>
            <pc:docMk/>
            <pc:sldMk cId="0" sldId="256"/>
            <ac:spMk id="54" creationId="{00000000-0000-0000-0000-000000000000}"/>
          </ac:spMkLst>
        </pc:spChg>
        <pc:spChg chg="del">
          <ac:chgData name="Holly Maitland" userId="8e3f6ad8eb21f222" providerId="LiveId" clId="{A11B9D94-F21D-9040-A491-8B3437D482DF}" dt="2022-07-26T06:50:09.473" v="20" actId="478"/>
          <ac:spMkLst>
            <pc:docMk/>
            <pc:sldMk cId="0" sldId="256"/>
            <ac:spMk id="55" creationId="{00000000-0000-0000-0000-000000000000}"/>
          </ac:spMkLst>
        </pc:spChg>
      </pc:sldChg>
      <pc:sldChg chg="addSp delSp modSp mod modNotes">
        <pc:chgData name="Holly Maitland" userId="8e3f6ad8eb21f222" providerId="LiveId" clId="{A11B9D94-F21D-9040-A491-8B3437D482DF}" dt="2022-07-26T06:51:18.940" v="38" actId="1076"/>
        <pc:sldMkLst>
          <pc:docMk/>
          <pc:sldMk cId="0" sldId="257"/>
        </pc:sldMkLst>
        <pc:spChg chg="add mod">
          <ac:chgData name="Holly Maitland" userId="8e3f6ad8eb21f222" providerId="LiveId" clId="{A11B9D94-F21D-9040-A491-8B3437D482DF}" dt="2022-07-26T06:51:18.940" v="38" actId="1076"/>
          <ac:spMkLst>
            <pc:docMk/>
            <pc:sldMk cId="0" sldId="257"/>
            <ac:spMk id="2" creationId="{B7EF5F59-82CB-3AC9-7166-5F3861FF9248}"/>
          </ac:spMkLst>
        </pc:spChg>
        <pc:spChg chg="add mod">
          <ac:chgData name="Holly Maitland" userId="8e3f6ad8eb21f222" providerId="LiveId" clId="{A11B9D94-F21D-9040-A491-8B3437D482DF}" dt="2022-07-26T06:51:18.940" v="38" actId="1076"/>
          <ac:spMkLst>
            <pc:docMk/>
            <pc:sldMk cId="0" sldId="257"/>
            <ac:spMk id="3" creationId="{E0972DF6-1F00-D340-A5EA-175694265416}"/>
          </ac:spMkLst>
        </pc:spChg>
        <pc:spChg chg="del">
          <ac:chgData name="Holly Maitland" userId="8e3f6ad8eb21f222" providerId="LiveId" clId="{A11B9D94-F21D-9040-A491-8B3437D482DF}" dt="2022-07-26T06:51:10.632" v="36" actId="478"/>
          <ac:spMkLst>
            <pc:docMk/>
            <pc:sldMk cId="0" sldId="257"/>
            <ac:spMk id="60" creationId="{00000000-0000-0000-0000-000000000000}"/>
          </ac:spMkLst>
        </pc:spChg>
        <pc:spChg chg="del">
          <ac:chgData name="Holly Maitland" userId="8e3f6ad8eb21f222" providerId="LiveId" clId="{A11B9D94-F21D-9040-A491-8B3437D482DF}" dt="2022-07-26T06:51:13.046" v="37" actId="478"/>
          <ac:spMkLst>
            <pc:docMk/>
            <pc:sldMk cId="0" sldId="257"/>
            <ac:spMk id="61" creationId="{00000000-0000-0000-0000-000000000000}"/>
          </ac:spMkLst>
        </pc:spChg>
      </pc:sldChg>
      <pc:sldChg chg="addSp delSp modSp mod modNotes">
        <pc:chgData name="Holly Maitland" userId="8e3f6ad8eb21f222" providerId="LiveId" clId="{A11B9D94-F21D-9040-A491-8B3437D482DF}" dt="2022-07-26T06:52:31.128" v="64" actId="1076"/>
        <pc:sldMkLst>
          <pc:docMk/>
          <pc:sldMk cId="0" sldId="258"/>
        </pc:sldMkLst>
        <pc:spChg chg="add mod">
          <ac:chgData name="Holly Maitland" userId="8e3f6ad8eb21f222" providerId="LiveId" clId="{A11B9D94-F21D-9040-A491-8B3437D482DF}" dt="2022-07-26T06:52:31.128" v="64" actId="1076"/>
          <ac:spMkLst>
            <pc:docMk/>
            <pc:sldMk cId="0" sldId="258"/>
            <ac:spMk id="2" creationId="{B808345B-C8A6-7BF7-0BD1-D96451092992}"/>
          </ac:spMkLst>
        </pc:spChg>
        <pc:spChg chg="add mod">
          <ac:chgData name="Holly Maitland" userId="8e3f6ad8eb21f222" providerId="LiveId" clId="{A11B9D94-F21D-9040-A491-8B3437D482DF}" dt="2022-07-26T06:52:31.128" v="64" actId="1076"/>
          <ac:spMkLst>
            <pc:docMk/>
            <pc:sldMk cId="0" sldId="258"/>
            <ac:spMk id="3" creationId="{443894D8-0232-AD27-9F95-F5E415AA2100}"/>
          </ac:spMkLst>
        </pc:spChg>
        <pc:spChg chg="del mod">
          <ac:chgData name="Holly Maitland" userId="8e3f6ad8eb21f222" providerId="LiveId" clId="{A11B9D94-F21D-9040-A491-8B3437D482DF}" dt="2022-07-26T06:52:26.927" v="63" actId="478"/>
          <ac:spMkLst>
            <pc:docMk/>
            <pc:sldMk cId="0" sldId="258"/>
            <ac:spMk id="66" creationId="{00000000-0000-0000-0000-000000000000}"/>
          </ac:spMkLst>
        </pc:spChg>
        <pc:spChg chg="del mod">
          <ac:chgData name="Holly Maitland" userId="8e3f6ad8eb21f222" providerId="LiveId" clId="{A11B9D94-F21D-9040-A491-8B3437D482DF}" dt="2022-07-26T06:52:16.967" v="61" actId="478"/>
          <ac:spMkLst>
            <pc:docMk/>
            <pc:sldMk cId="0" sldId="258"/>
            <ac:spMk id="67" creationId="{00000000-0000-0000-0000-000000000000}"/>
          </ac:spMkLst>
        </pc:spChg>
      </pc:sldChg>
      <pc:sldChg chg="addSp delSp modSp mod">
        <pc:chgData name="Holly Maitland" userId="8e3f6ad8eb21f222" providerId="LiveId" clId="{A11B9D94-F21D-9040-A491-8B3437D482DF}" dt="2022-07-26T06:54:51.993" v="75" actId="1076"/>
        <pc:sldMkLst>
          <pc:docMk/>
          <pc:sldMk cId="0" sldId="259"/>
        </pc:sldMkLst>
        <pc:spChg chg="add del">
          <ac:chgData name="Holly Maitland" userId="8e3f6ad8eb21f222" providerId="LiveId" clId="{A11B9D94-F21D-9040-A491-8B3437D482DF}" dt="2022-07-26T06:54:25.695" v="66" actId="22"/>
          <ac:spMkLst>
            <pc:docMk/>
            <pc:sldMk cId="0" sldId="259"/>
            <ac:spMk id="3" creationId="{C5BEEE6A-BCCA-A4F6-8E2A-68827B566D2E}"/>
          </ac:spMkLst>
        </pc:spChg>
        <pc:spChg chg="add mod">
          <ac:chgData name="Holly Maitland" userId="8e3f6ad8eb21f222" providerId="LiveId" clId="{A11B9D94-F21D-9040-A491-8B3437D482DF}" dt="2022-07-26T06:54:51.993" v="75" actId="1076"/>
          <ac:spMkLst>
            <pc:docMk/>
            <pc:sldMk cId="0" sldId="259"/>
            <ac:spMk id="4" creationId="{07690CF8-085C-3617-475D-1171ED45226A}"/>
          </ac:spMkLst>
        </pc:spChg>
        <pc:spChg chg="del mod">
          <ac:chgData name="Holly Maitland" userId="8e3f6ad8eb21f222" providerId="LiveId" clId="{A11B9D94-F21D-9040-A491-8B3437D482DF}" dt="2022-07-26T06:54:35.947" v="69" actId="478"/>
          <ac:spMkLst>
            <pc:docMk/>
            <pc:sldMk cId="0" sldId="259"/>
            <ac:spMk id="72" creationId="{00000000-0000-0000-0000-000000000000}"/>
          </ac:spMkLst>
        </pc:spChg>
      </pc:sldChg>
      <pc:sldChg chg="addSp modSp mod modNotes">
        <pc:chgData name="Holly Maitland" userId="8e3f6ad8eb21f222" providerId="LiveId" clId="{A11B9D94-F21D-9040-A491-8B3437D482DF}" dt="2022-07-26T06:56:15.883" v="616" actId="14838"/>
        <pc:sldMkLst>
          <pc:docMk/>
          <pc:sldMk cId="0" sldId="260"/>
        </pc:sldMkLst>
        <pc:spChg chg="add mod">
          <ac:chgData name="Holly Maitland" userId="8e3f6ad8eb21f222" providerId="LiveId" clId="{A11B9D94-F21D-9040-A491-8B3437D482DF}" dt="2022-07-26T06:56:15.883" v="616" actId="14838"/>
          <ac:spMkLst>
            <pc:docMk/>
            <pc:sldMk cId="0" sldId="260"/>
            <ac:spMk id="2" creationId="{CDA65B9B-60CC-F6DC-C693-24D8569635BD}"/>
          </ac:spMkLst>
        </pc:spChg>
        <pc:spChg chg="mod">
          <ac:chgData name="Holly Maitland" userId="8e3f6ad8eb21f222" providerId="LiveId" clId="{A11B9D94-F21D-9040-A491-8B3437D482DF}" dt="2022-07-26T06:54:58.117" v="77" actId="21"/>
          <ac:spMkLst>
            <pc:docMk/>
            <pc:sldMk cId="0" sldId="260"/>
            <ac:spMk id="77" creationId="{00000000-0000-0000-0000-000000000000}"/>
          </ac:spMkLst>
        </pc:spChg>
      </pc:sldChg>
      <pc:sldChg chg="addSp delSp modSp mod modNotes">
        <pc:chgData name="Holly Maitland" userId="8e3f6ad8eb21f222" providerId="LiveId" clId="{A11B9D94-F21D-9040-A491-8B3437D482DF}" dt="2022-07-26T06:57:02.526" v="624" actId="1076"/>
        <pc:sldMkLst>
          <pc:docMk/>
          <pc:sldMk cId="0" sldId="261"/>
        </pc:sldMkLst>
        <pc:spChg chg="add mod">
          <ac:chgData name="Holly Maitland" userId="8e3f6ad8eb21f222" providerId="LiveId" clId="{A11B9D94-F21D-9040-A491-8B3437D482DF}" dt="2022-07-26T06:57:02.526" v="624" actId="1076"/>
          <ac:spMkLst>
            <pc:docMk/>
            <pc:sldMk cId="0" sldId="261"/>
            <ac:spMk id="2" creationId="{26FC7F9C-7181-F8FA-3B12-A6C7B3114BA9}"/>
          </ac:spMkLst>
        </pc:spChg>
        <pc:spChg chg="del mod">
          <ac:chgData name="Holly Maitland" userId="8e3f6ad8eb21f222" providerId="LiveId" clId="{A11B9D94-F21D-9040-A491-8B3437D482DF}" dt="2022-07-26T06:56:46.692" v="622" actId="478"/>
          <ac:spMkLst>
            <pc:docMk/>
            <pc:sldMk cId="0" sldId="261"/>
            <ac:spMk id="82" creationId="{00000000-0000-0000-0000-000000000000}"/>
          </ac:spMkLst>
        </pc:spChg>
      </pc:sldChg>
      <pc:sldChg chg="modSp mod setBg modNotes">
        <pc:chgData name="Holly Maitland" userId="8e3f6ad8eb21f222" providerId="LiveId" clId="{A11B9D94-F21D-9040-A491-8B3437D482DF}" dt="2022-07-26T06:59:03.740" v="639" actId="20577"/>
        <pc:sldMkLst>
          <pc:docMk/>
          <pc:sldMk cId="0" sldId="262"/>
        </pc:sldMkLst>
        <pc:spChg chg="mod">
          <ac:chgData name="Holly Maitland" userId="8e3f6ad8eb21f222" providerId="LiveId" clId="{A11B9D94-F21D-9040-A491-8B3437D482DF}" dt="2022-07-26T06:59:03.740" v="639" actId="20577"/>
          <ac:spMkLst>
            <pc:docMk/>
            <pc:sldMk cId="0" sldId="262"/>
            <ac:spMk id="87" creationId="{00000000-0000-0000-0000-000000000000}"/>
          </ac:spMkLst>
        </pc:spChg>
        <pc:spChg chg="mod">
          <ac:chgData name="Holly Maitland" userId="8e3f6ad8eb21f222" providerId="LiveId" clId="{A11B9D94-F21D-9040-A491-8B3437D482DF}" dt="2022-07-26T06:58:55.041" v="637" actId="1076"/>
          <ac:spMkLst>
            <pc:docMk/>
            <pc:sldMk cId="0" sldId="262"/>
            <ac:spMk id="88" creationId="{00000000-0000-0000-0000-000000000000}"/>
          </ac:spMkLst>
        </pc:spChg>
        <pc:spChg chg="mod">
          <ac:chgData name="Holly Maitland" userId="8e3f6ad8eb21f222" providerId="LiveId" clId="{A11B9D94-F21D-9040-A491-8B3437D482DF}" dt="2022-07-26T06:58:50.805" v="636" actId="2711"/>
          <ac:spMkLst>
            <pc:docMk/>
            <pc:sldMk cId="0" sldId="262"/>
            <ac:spMk id="89" creationId="{00000000-0000-0000-0000-000000000000}"/>
          </ac:spMkLst>
        </pc:spChg>
      </pc:sldChg>
      <pc:sldChg chg="addSp delSp modSp mod setBg modNotes">
        <pc:chgData name="Holly Maitland" userId="8e3f6ad8eb21f222" providerId="LiveId" clId="{A11B9D94-F21D-9040-A491-8B3437D482DF}" dt="2022-07-26T07:02:35.702" v="656"/>
        <pc:sldMkLst>
          <pc:docMk/>
          <pc:sldMk cId="0" sldId="263"/>
        </pc:sldMkLst>
        <pc:spChg chg="add mod">
          <ac:chgData name="Holly Maitland" userId="8e3f6ad8eb21f222" providerId="LiveId" clId="{A11B9D94-F21D-9040-A491-8B3437D482DF}" dt="2022-07-26T06:59:59.706" v="654" actId="1076"/>
          <ac:spMkLst>
            <pc:docMk/>
            <pc:sldMk cId="0" sldId="263"/>
            <ac:spMk id="2" creationId="{44CBE401-A522-9D98-0721-E2CA62ECC9E5}"/>
          </ac:spMkLst>
        </pc:spChg>
        <pc:spChg chg="del mod">
          <ac:chgData name="Holly Maitland" userId="8e3f6ad8eb21f222" providerId="LiveId" clId="{A11B9D94-F21D-9040-A491-8B3437D482DF}" dt="2022-07-26T06:59:13.966" v="642" actId="478"/>
          <ac:spMkLst>
            <pc:docMk/>
            <pc:sldMk cId="0" sldId="263"/>
            <ac:spMk id="95" creationId="{00000000-0000-0000-0000-000000000000}"/>
          </ac:spMkLst>
        </pc:spChg>
        <pc:spChg chg="mod">
          <ac:chgData name="Holly Maitland" userId="8e3f6ad8eb21f222" providerId="LiveId" clId="{A11B9D94-F21D-9040-A491-8B3437D482DF}" dt="2022-07-26T06:59:59.706" v="654" actId="1076"/>
          <ac:spMkLst>
            <pc:docMk/>
            <pc:sldMk cId="0" sldId="263"/>
            <ac:spMk id="96" creationId="{00000000-0000-0000-0000-000000000000}"/>
          </ac:spMkLst>
        </pc:spChg>
      </pc:sldChg>
      <pc:sldChg chg="modSp mod setBg">
        <pc:chgData name="Holly Maitland" userId="8e3f6ad8eb21f222" providerId="LiveId" clId="{A11B9D94-F21D-9040-A491-8B3437D482DF}" dt="2022-07-26T07:03:48.924" v="662"/>
        <pc:sldMkLst>
          <pc:docMk/>
          <pc:sldMk cId="0" sldId="264"/>
        </pc:sldMkLst>
        <pc:spChg chg="mod">
          <ac:chgData name="Holly Maitland" userId="8e3f6ad8eb21f222" providerId="LiveId" clId="{A11B9D94-F21D-9040-A491-8B3437D482DF}" dt="2022-07-26T07:02:55.655" v="658" actId="255"/>
          <ac:spMkLst>
            <pc:docMk/>
            <pc:sldMk cId="0" sldId="264"/>
            <ac:spMk id="101" creationId="{00000000-0000-0000-0000-000000000000}"/>
          </ac:spMkLst>
        </pc:spChg>
        <pc:spChg chg="mod">
          <ac:chgData name="Holly Maitland" userId="8e3f6ad8eb21f222" providerId="LiveId" clId="{A11B9D94-F21D-9040-A491-8B3437D482DF}" dt="2022-07-26T07:03:00.296" v="659" actId="2711"/>
          <ac:spMkLst>
            <pc:docMk/>
            <pc:sldMk cId="0" sldId="264"/>
            <ac:spMk id="1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0819f4a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0819f4a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0819f481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0819f481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0819f481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0819f481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0819f48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0819f481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0819f481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0819f481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538786b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538786b3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538786b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538786b3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538786b3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538786b3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A7C30-535A-95D1-9E5C-6455E4958756}"/>
              </a:ext>
            </a:extLst>
          </p:cNvPr>
          <p:cNvSpPr txBox="1"/>
          <p:nvPr/>
        </p:nvSpPr>
        <p:spPr>
          <a:xfrm>
            <a:off x="538843" y="1021769"/>
            <a:ext cx="5684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mana whenua, </a:t>
            </a:r>
            <a:b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mana moana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6194D-9EA6-9185-9422-9D049F76F1A9}"/>
              </a:ext>
            </a:extLst>
          </p:cNvPr>
          <p:cNvSpPr txBox="1"/>
          <p:nvPr/>
        </p:nvSpPr>
        <p:spPr>
          <a:xfrm>
            <a:off x="538843" y="2222098"/>
            <a:ext cx="5684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 kore e motu, </a:t>
            </a:r>
            <a:b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 kore e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mimiti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wā</a:t>
            </a:r>
            <a:endParaRPr lang="en-NZ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F5F59-82CB-3AC9-7166-5F3861FF9248}"/>
              </a:ext>
            </a:extLst>
          </p:cNvPr>
          <p:cNvSpPr txBox="1"/>
          <p:nvPr/>
        </p:nvSpPr>
        <p:spPr>
          <a:xfrm>
            <a:off x="522515" y="1168367"/>
            <a:ext cx="5684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mana whenua, </a:t>
            </a:r>
            <a:b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mana moana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72DF6-1F00-D340-A5EA-175694265416}"/>
              </a:ext>
            </a:extLst>
          </p:cNvPr>
          <p:cNvSpPr txBox="1"/>
          <p:nvPr/>
        </p:nvSpPr>
        <p:spPr>
          <a:xfrm>
            <a:off x="522514" y="2368696"/>
            <a:ext cx="6213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 kore e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mutu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 kore e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memeha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wā</a:t>
            </a:r>
            <a:endParaRPr lang="en-NZ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8345B-C8A6-7BF7-0BD1-D96451092992}"/>
              </a:ext>
            </a:extLst>
          </p:cNvPr>
          <p:cNvSpPr txBox="1"/>
          <p:nvPr/>
        </p:nvSpPr>
        <p:spPr>
          <a:xfrm>
            <a:off x="522515" y="1135711"/>
            <a:ext cx="5684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mana whenua, </a:t>
            </a:r>
            <a:b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mana moana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3894D8-0232-AD27-9F95-F5E415AA2100}"/>
              </a:ext>
            </a:extLst>
          </p:cNvPr>
          <p:cNvSpPr txBox="1"/>
          <p:nvPr/>
        </p:nvSpPr>
        <p:spPr>
          <a:xfrm>
            <a:off x="522514" y="2336040"/>
            <a:ext cx="68008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 kore e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mutu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 kore e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hātepe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 kore e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tāharahara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wā</a:t>
            </a:r>
            <a:endParaRPr lang="en-NZ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690CF8-085C-3617-475D-1171ED45226A}"/>
              </a:ext>
            </a:extLst>
          </p:cNvPr>
          <p:cNvSpPr txBox="1"/>
          <p:nvPr/>
        </p:nvSpPr>
        <p:spPr>
          <a:xfrm>
            <a:off x="408214" y="809140"/>
            <a:ext cx="6327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taku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kāika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Orariki</a:t>
            </a:r>
            <a:endParaRPr lang="en-NZ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357800" y="3855701"/>
            <a:ext cx="8329202" cy="5324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Nuni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65B9B-60CC-F6DC-C693-24D8569635BD}"/>
              </a:ext>
            </a:extLst>
          </p:cNvPr>
          <p:cNvSpPr txBox="1"/>
          <p:nvPr/>
        </p:nvSpPr>
        <p:spPr>
          <a:xfrm>
            <a:off x="357800" y="3666640"/>
            <a:ext cx="6327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3600" b="1" dirty="0" err="1">
                <a:solidFill>
                  <a:schemeClr val="bg1"/>
                </a:solidFill>
                <a:effectLst>
                  <a:outerShdw blurRad="136375" dist="50800" dir="5400000" sx="101333" sy="101333" algn="ctr" rotWithShape="0">
                    <a:schemeClr val="accent5">
                      <a:alpha val="60686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Taku</a:t>
            </a:r>
            <a:r>
              <a:rPr lang="en-NZ" sz="3600" b="1" dirty="0">
                <a:solidFill>
                  <a:schemeClr val="bg1"/>
                </a:solidFill>
                <a:effectLst>
                  <a:outerShdw blurRad="136375" dist="50800" dir="5400000" sx="101333" sy="101333" algn="ctr" rotWithShape="0">
                    <a:schemeClr val="accent5">
                      <a:alpha val="60686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pane ki uta, </a:t>
            </a:r>
            <a:br>
              <a:rPr lang="en-NZ" sz="3600" b="1" dirty="0">
                <a:solidFill>
                  <a:schemeClr val="bg1"/>
                </a:solidFill>
                <a:effectLst>
                  <a:outerShdw blurRad="136375" dist="50800" dir="5400000" sx="101333" sy="101333" algn="ctr" rotWithShape="0">
                    <a:schemeClr val="accent5">
                      <a:alpha val="60686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NZ" sz="3600" b="1" dirty="0" err="1">
                <a:solidFill>
                  <a:schemeClr val="bg1"/>
                </a:solidFill>
                <a:effectLst>
                  <a:outerShdw blurRad="136375" dist="50800" dir="5400000" sx="101333" sy="101333" algn="ctr" rotWithShape="0">
                    <a:schemeClr val="accent5">
                      <a:alpha val="60686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aku</a:t>
            </a:r>
            <a:r>
              <a:rPr lang="en-NZ" sz="3600" b="1" dirty="0">
                <a:solidFill>
                  <a:schemeClr val="bg1"/>
                </a:solidFill>
                <a:effectLst>
                  <a:outerShdw blurRad="136375" dist="50800" dir="5400000" sx="101333" sy="101333" algn="ctr" rotWithShape="0">
                    <a:schemeClr val="accent5">
                      <a:alpha val="60686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3600" b="1" dirty="0" err="1">
                <a:solidFill>
                  <a:schemeClr val="bg1"/>
                </a:solidFill>
                <a:effectLst>
                  <a:outerShdw blurRad="136375" dist="50800" dir="5400000" sx="101333" sy="101333" algn="ctr" rotWithShape="0">
                    <a:schemeClr val="accent5">
                      <a:alpha val="60686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waewae</a:t>
            </a:r>
            <a:r>
              <a:rPr lang="en-NZ" sz="3600" b="1" dirty="0">
                <a:solidFill>
                  <a:schemeClr val="bg1"/>
                </a:solidFill>
                <a:effectLst>
                  <a:outerShdw blurRad="136375" dist="50800" dir="5400000" sx="101333" sy="101333" algn="ctr" rotWithShape="0">
                    <a:schemeClr val="accent5">
                      <a:alpha val="60686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 tai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C7F9C-7181-F8FA-3B12-A6C7B3114BA9}"/>
              </a:ext>
            </a:extLst>
          </p:cNvPr>
          <p:cNvSpPr txBox="1"/>
          <p:nvPr/>
        </p:nvSpPr>
        <p:spPr>
          <a:xfrm>
            <a:off x="325902" y="2816036"/>
            <a:ext cx="6327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Rāpaki</a:t>
            </a:r>
            <a:r>
              <a:rPr lang="en-NZ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Te </a:t>
            </a:r>
            <a:r>
              <a:rPr lang="en-NZ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Rakiwhakaputa</a:t>
            </a:r>
            <a:endParaRPr lang="en-NZ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4D7A"/>
            </a:gs>
            <a:gs pos="100000">
              <a:srgbClr val="1A3F6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2425475" y="1028552"/>
            <a:ext cx="4458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b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Inā</a:t>
            </a:r>
            <a:r>
              <a:rPr lang="en" sz="9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9000" b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te</a:t>
            </a:r>
            <a:r>
              <a:rPr lang="en" sz="9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..</a:t>
            </a:r>
            <a:endParaRPr sz="90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2559450" y="2598452"/>
            <a:ext cx="4025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Inā</a:t>
            </a:r>
            <a:r>
              <a:rPr lang="en" sz="3400" b="1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3000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te</a:t>
            </a:r>
            <a:r>
              <a:rPr lang="en" sz="30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3000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rahi</a:t>
            </a:r>
            <a:endParaRPr sz="3000" i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2559450" y="3370850"/>
            <a:ext cx="300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Inā</a:t>
            </a:r>
            <a:r>
              <a:rPr lang="en" sz="3400" b="1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3000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te</a:t>
            </a:r>
            <a:r>
              <a:rPr lang="en" sz="30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3000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whānui</a:t>
            </a:r>
            <a:endParaRPr sz="3000" i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1671650" y="4282950"/>
            <a:ext cx="62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8721"/>
            </a:gs>
            <a:gs pos="100000">
              <a:srgbClr val="F558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935617" y="3535240"/>
            <a:ext cx="659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Mō</a:t>
            </a:r>
            <a:r>
              <a:rPr lang="en" sz="3600" b="1" i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3600" b="1" i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te</a:t>
            </a:r>
            <a:r>
              <a:rPr lang="en" sz="3600" b="1" i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3600" b="1" i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pātiki</a:t>
            </a:r>
            <a:r>
              <a:rPr lang="en" sz="3600" b="1" i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, </a:t>
            </a:r>
            <a:r>
              <a:rPr lang="en" sz="3600" b="1" i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kāre</a:t>
            </a:r>
            <a:r>
              <a:rPr lang="en" sz="3600" b="1" i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3600" b="1" i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i</a:t>
            </a:r>
            <a:r>
              <a:rPr lang="en" sz="3600" b="1" i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3600" b="1" i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tua</a:t>
            </a:r>
            <a:r>
              <a:rPr lang="en" sz="3600" b="1" i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3600" b="1" i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atu</a:t>
            </a:r>
            <a:endParaRPr sz="3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87;p19">
            <a:extLst>
              <a:ext uri="{FF2B5EF4-FFF2-40B4-BE49-F238E27FC236}">
                <a16:creationId xmlns:a16="http://schemas.microsoft.com/office/drawing/2014/main" id="{44CBE401-A522-9D98-0721-E2CA62ECC9E5}"/>
              </a:ext>
            </a:extLst>
          </p:cNvPr>
          <p:cNvSpPr txBox="1"/>
          <p:nvPr/>
        </p:nvSpPr>
        <p:spPr>
          <a:xfrm>
            <a:off x="935617" y="752106"/>
            <a:ext cx="7272765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NZ" sz="8000" b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Mō</a:t>
            </a:r>
            <a:r>
              <a:rPr lang="en-NZ" sz="8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-NZ" sz="8000" b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te</a:t>
            </a:r>
            <a:r>
              <a:rPr lang="en-NZ" sz="8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….</a:t>
            </a:r>
          </a:p>
          <a:p>
            <a:r>
              <a:rPr lang="en-NZ" sz="8000" b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kāre</a:t>
            </a:r>
            <a:r>
              <a:rPr lang="en-NZ" sz="8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-NZ" sz="8000" b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i</a:t>
            </a:r>
            <a:r>
              <a:rPr lang="en-NZ" sz="8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-NZ" sz="8000" b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tua</a:t>
            </a:r>
            <a:r>
              <a:rPr lang="en-NZ" sz="8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-NZ" sz="8000" b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atu</a:t>
            </a:r>
            <a:endParaRPr sz="80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484A"/>
            </a:gs>
            <a:gs pos="100000">
              <a:srgbClr val="A81C3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0" b="1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Tē</a:t>
            </a:r>
            <a:endParaRPr sz="320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52"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1669300" y="2652250"/>
            <a:ext cx="63129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Tē</a:t>
            </a:r>
            <a:r>
              <a:rPr lang="en" sz="48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4500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huna</a:t>
            </a:r>
            <a:r>
              <a:rPr lang="en" sz="45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4500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atu</a:t>
            </a:r>
            <a:r>
              <a:rPr lang="en" sz="45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4500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te</a:t>
            </a:r>
            <a:r>
              <a:rPr lang="en" sz="4500" i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 </a:t>
            </a:r>
            <a:r>
              <a:rPr lang="en" sz="4500" i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Nunito"/>
              </a:rPr>
              <a:t>hīkaka</a:t>
            </a:r>
            <a:endParaRPr sz="45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Macintosh PowerPoint</Application>
  <PresentationFormat>On-screen Show (16:9)</PresentationFormat>
  <Paragraphs>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Nunito</vt:lpstr>
      <vt:lpstr>Arial</vt:lpstr>
      <vt:lpstr>Open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Holly Maitland</cp:lastModifiedBy>
  <cp:revision>1</cp:revision>
  <dcterms:modified xsi:type="dcterms:W3CDTF">2022-07-26T07:03:53Z</dcterms:modified>
</cp:coreProperties>
</file>