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Quicksand" panose="020B0604020202020204" pitchFamily="34" charset="0"/>
      <p:regular r:id="rId9"/>
      <p:bold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57BBEF-912A-4ED7-A73B-F9BE7C41D0E2}">
  <a:tblStyle styleId="{1C57BBEF-912A-4ED7-A73B-F9BE7C41D0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5"/>
    <p:restoredTop sz="94694"/>
  </p:normalViewPr>
  <p:slideViewPr>
    <p:cSldViewPr snapToGrid="0">
      <p:cViewPr varScale="1">
        <p:scale>
          <a:sx n="161" d="100"/>
          <a:sy n="161" d="100"/>
        </p:scale>
        <p:origin x="34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Maitland" userId="0080063b-8528-4e19-81d8-14de69308503" providerId="ADAL" clId="{1235BF02-3B4E-4041-955A-C1F95B367FEE}"/>
    <pc:docChg chg="custSel modSld">
      <pc:chgData name="Holly Maitland" userId="0080063b-8528-4e19-81d8-14de69308503" providerId="ADAL" clId="{1235BF02-3B4E-4041-955A-C1F95B367FEE}" dt="2023-07-26T01:13:57.237" v="1" actId="1076"/>
      <pc:docMkLst>
        <pc:docMk/>
      </pc:docMkLst>
      <pc:sldChg chg="modSp mod">
        <pc:chgData name="Holly Maitland" userId="0080063b-8528-4e19-81d8-14de69308503" providerId="ADAL" clId="{1235BF02-3B4E-4041-955A-C1F95B367FEE}" dt="2023-07-26T01:13:57.237" v="1" actId="1076"/>
        <pc:sldMkLst>
          <pc:docMk/>
          <pc:sldMk cId="0" sldId="256"/>
        </pc:sldMkLst>
        <pc:graphicFrameChg chg="mod modGraphic">
          <ac:chgData name="Holly Maitland" userId="0080063b-8528-4e19-81d8-14de69308503" providerId="ADAL" clId="{1235BF02-3B4E-4041-955A-C1F95B367FEE}" dt="2023-07-26T01:13:57.237" v="1" actId="1076"/>
          <ac:graphicFrameMkLst>
            <pc:docMk/>
            <pc:sldMk cId="0" sldId="256"/>
            <ac:graphicFrameMk id="54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937d85467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937d85467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937d85467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937d85467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329fd1e1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329fd1e1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329fd1e1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329fd1e1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329fd1e1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329fd1e1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557b9460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557b9460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Google Shape;54;p13"/>
          <p:cNvGraphicFramePr/>
          <p:nvPr>
            <p:extLst>
              <p:ext uri="{D42A27DB-BD31-4B8C-83A1-F6EECF244321}">
                <p14:modId xmlns:p14="http://schemas.microsoft.com/office/powerpoint/2010/main" val="2456621920"/>
              </p:ext>
            </p:extLst>
          </p:nvPr>
        </p:nvGraphicFramePr>
        <p:xfrm>
          <a:off x="816550" y="1793239"/>
          <a:ext cx="7673950" cy="3023650"/>
        </p:xfrm>
        <a:graphic>
          <a:graphicData uri="http://schemas.openxmlformats.org/drawingml/2006/table">
            <a:tbl>
              <a:tblPr>
                <a:noFill/>
                <a:tableStyleId>{1C57BBEF-912A-4ED7-A73B-F9BE7C41D0E2}</a:tableStyleId>
              </a:tblPr>
              <a:tblGrid>
                <a:gridCol w="385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3308"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Whakaraupapahia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pūrākau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tīmatanga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,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puku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o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me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mutunga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</a:t>
                      </a: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Kōwhiria kia kotahi, kia toru, </a:t>
                      </a:r>
                      <a:r>
                        <a:rPr lang="en" dirty="0">
                          <a:solidFill>
                            <a:schemeClr val="tx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kia aha 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rānei ngā kāri ki te kōrero mō te pūrākau.</a:t>
                      </a: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Quicksand"/>
                        <a:buChar char="●"/>
                      </a:pP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He aha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mea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pai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a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koe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tēnei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? He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mea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kāore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pai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a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koe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? Ka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panoni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aha?</a:t>
                      </a:r>
                      <a:endParaRPr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Tuhia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he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mō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 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tētahi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o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ngā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pikitia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He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kēmu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‘ko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wai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au/he aha ahau?’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mō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āhuatanga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o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kiripuaki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Quicksand"/>
                        <a:buChar char="●"/>
                      </a:pP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mō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horopaki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,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mō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ngā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kiripuaki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,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mō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ngā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ariā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matua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o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te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kōrero</a:t>
                      </a:r>
                      <a:r>
                        <a:rPr lang="en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r>
                        <a:rPr lang="en" dirty="0" err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nei</a:t>
                      </a:r>
                      <a:endParaRPr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Google Shape;55;p13"/>
          <p:cNvSpPr txBox="1"/>
          <p:nvPr/>
        </p:nvSpPr>
        <p:spPr>
          <a:xfrm>
            <a:off x="816550" y="1185580"/>
            <a:ext cx="60111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4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Anei</a:t>
            </a:r>
            <a:r>
              <a:rPr lang="en-NZ" sz="1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NZ" sz="14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ētahi</a:t>
            </a:r>
            <a:r>
              <a:rPr lang="en-NZ" sz="1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NZ" sz="14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ngohe</a:t>
            </a:r>
            <a:r>
              <a:rPr lang="en-NZ" sz="1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NZ" sz="14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hei</a:t>
            </a:r>
            <a:r>
              <a:rPr lang="en-NZ" sz="1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NZ" sz="14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whakamahi</a:t>
            </a:r>
            <a:r>
              <a:rPr lang="en-NZ" sz="1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NZ" sz="14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r>
              <a:rPr lang="en-NZ" sz="1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NZ" sz="14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ēnei</a:t>
            </a:r>
            <a:r>
              <a:rPr lang="en-NZ" sz="1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NZ" sz="14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kāri</a:t>
            </a:r>
            <a:r>
              <a:rPr lang="en-NZ" sz="1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NZ" sz="14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pikitia</a:t>
            </a:r>
            <a:r>
              <a:rPr lang="en-NZ" sz="1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6FCED3E-585B-1B44-090A-B3CDEF5E2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9144000" cy="842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7C806-3E71-4492-50B1-D94EE51E5F5F}"/>
              </a:ext>
            </a:extLst>
          </p:cNvPr>
          <p:cNvSpPr txBox="1"/>
          <p:nvPr/>
        </p:nvSpPr>
        <p:spPr>
          <a:xfrm>
            <a:off x="493005" y="257235"/>
            <a:ext cx="8321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2400" b="1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Te</a:t>
            </a:r>
            <a:r>
              <a:rPr lang="en-NZ" sz="2400" b="1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NZ" sz="2400" b="1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Huataki</a:t>
            </a:r>
            <a:r>
              <a:rPr lang="en-NZ" sz="2400" b="1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- </a:t>
            </a:r>
            <a:r>
              <a:rPr lang="en" sz="2400" b="1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Kāri</a:t>
            </a:r>
            <a:r>
              <a:rPr lang="en" sz="2400" b="1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2400" b="1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Pikitia</a:t>
            </a:r>
            <a:endParaRPr lang="en-NZ" sz="2400" b="1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61;p14">
            <a:extLst>
              <a:ext uri="{FF2B5EF4-FFF2-40B4-BE49-F238E27FC236}">
                <a16:creationId xmlns:a16="http://schemas.microsoft.com/office/drawing/2014/main" id="{01386AC6-7CD5-4D44-88B5-CF3D086E0F3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775" y="78600"/>
            <a:ext cx="3567875" cy="23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2;p14">
            <a:extLst>
              <a:ext uri="{FF2B5EF4-FFF2-40B4-BE49-F238E27FC236}">
                <a16:creationId xmlns:a16="http://schemas.microsoft.com/office/drawing/2014/main" id="{D2D92737-AE37-3942-8108-C7395949747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775" y="2632775"/>
            <a:ext cx="3567875" cy="236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7D84C970-5ADA-1242-947B-47BB1202B5A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7550" y="90300"/>
            <a:ext cx="3517153" cy="236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4;p14">
            <a:extLst>
              <a:ext uri="{FF2B5EF4-FFF2-40B4-BE49-F238E27FC236}">
                <a16:creationId xmlns:a16="http://schemas.microsoft.com/office/drawing/2014/main" id="{C0DA4E10-D3EE-B64C-AFF7-CC9E491FB8F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550" y="2626925"/>
            <a:ext cx="3517152" cy="237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127275"/>
            <a:ext cx="3567874" cy="2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875" y="140000"/>
            <a:ext cx="3518051" cy="23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660675"/>
            <a:ext cx="3567876" cy="23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5763" y="2682488"/>
            <a:ext cx="3482276" cy="229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102150"/>
            <a:ext cx="3518048" cy="2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800" y="102150"/>
            <a:ext cx="3518052" cy="2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350" y="2597225"/>
            <a:ext cx="3518048" cy="2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7800" y="2597375"/>
            <a:ext cx="3518042" cy="237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350" y="2649550"/>
            <a:ext cx="3518027" cy="234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350" y="226988"/>
            <a:ext cx="3518025" cy="234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27013"/>
            <a:ext cx="3518026" cy="234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649550"/>
            <a:ext cx="3518025" cy="234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651" y="2649538"/>
            <a:ext cx="3504374" cy="23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3475" y="2649550"/>
            <a:ext cx="3504375" cy="234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2650" y="142475"/>
            <a:ext cx="3504377" cy="234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9425" y="152400"/>
            <a:ext cx="3568425" cy="234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125</Words>
  <Application>Microsoft Macintosh PowerPoint</Application>
  <PresentationFormat>On-screen Show (16:9)</PresentationFormat>
  <Paragraphs>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Quicksand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Kahu Te Whaiti</dc:creator>
  <cp:lastModifiedBy>Holly Maitland</cp:lastModifiedBy>
  <cp:revision>4</cp:revision>
  <dcterms:modified xsi:type="dcterms:W3CDTF">2023-07-26T01:13:59Z</dcterms:modified>
</cp:coreProperties>
</file>