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Quicksand" panose="020B0604020202020204" charset="0"/>
      <p:regular r:id="rId7"/>
      <p:bold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3109AB-43D7-FE76-5A22-69DC21717D80}" v="102" dt="2022-11-22T08:17:50.351"/>
  </p1510:revLst>
</p1510:revInfo>
</file>

<file path=ppt/tableStyles.xml><?xml version="1.0" encoding="utf-8"?>
<a:tblStyleLst xmlns:a="http://schemas.openxmlformats.org/drawingml/2006/main" def="{5E2AE89F-5176-4ED6-A64E-5222F16EC411}">
  <a:tblStyle styleId="{5E2AE89F-5176-4ED6-A64E-5222F16EC4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937d85467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937d85467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937d85467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937d85467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937d85467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937d85467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272075" y="242238"/>
          <a:ext cx="8599800" cy="4692300"/>
        </p:xfrm>
        <a:graphic>
          <a:graphicData uri="http://schemas.openxmlformats.org/drawingml/2006/table">
            <a:tbl>
              <a:tblPr>
                <a:noFill/>
                <a:tableStyleId>{5E2AE89F-5176-4ED6-A64E-5222F16EC411}</a:tableStyleId>
              </a:tblPr>
              <a:tblGrid>
                <a:gridCol w="286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4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00" y="289650"/>
            <a:ext cx="2632852" cy="146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0850" y="289650"/>
            <a:ext cx="2653824" cy="145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3875" y="328125"/>
            <a:ext cx="2653824" cy="141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913" y="1876463"/>
            <a:ext cx="2630615" cy="146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51825" y="1896350"/>
            <a:ext cx="2618926" cy="141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15975" y="1895692"/>
            <a:ext cx="2630523" cy="1459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8800" y="3463275"/>
            <a:ext cx="2632852" cy="141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30850" y="3458250"/>
            <a:ext cx="2630523" cy="14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70575" y="3463275"/>
            <a:ext cx="2653824" cy="141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Google Shape;68;p14"/>
          <p:cNvGraphicFramePr/>
          <p:nvPr/>
        </p:nvGraphicFramePr>
        <p:xfrm>
          <a:off x="272075" y="242238"/>
          <a:ext cx="8599800" cy="4692300"/>
        </p:xfrm>
        <a:graphic>
          <a:graphicData uri="http://schemas.openxmlformats.org/drawingml/2006/table">
            <a:tbl>
              <a:tblPr>
                <a:noFill/>
                <a:tableStyleId>{5E2AE89F-5176-4ED6-A64E-5222F16EC411}</a:tableStyleId>
              </a:tblPr>
              <a:tblGrid>
                <a:gridCol w="286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4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162" y="316525"/>
            <a:ext cx="2644490" cy="146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9735" y="349200"/>
            <a:ext cx="2644500" cy="144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1088" y="345363"/>
            <a:ext cx="2611825" cy="145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4750" y="1927701"/>
            <a:ext cx="2644500" cy="144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54162" y="1916757"/>
            <a:ext cx="2644500" cy="146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94750" y="3499825"/>
            <a:ext cx="2644526" cy="137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8025" y="3499825"/>
            <a:ext cx="2644500" cy="138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39576" y="3499825"/>
            <a:ext cx="2644526" cy="139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0150" y="1895100"/>
            <a:ext cx="2717926" cy="138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Google Shape;82;p15"/>
          <p:cNvGraphicFramePr/>
          <p:nvPr/>
        </p:nvGraphicFramePr>
        <p:xfrm>
          <a:off x="272075" y="242238"/>
          <a:ext cx="8599800" cy="4692300"/>
        </p:xfrm>
        <a:graphic>
          <a:graphicData uri="http://schemas.openxmlformats.org/drawingml/2006/table">
            <a:tbl>
              <a:tblPr>
                <a:noFill/>
                <a:tableStyleId>{5E2AE89F-5176-4ED6-A64E-5222F16EC411}</a:tableStyleId>
              </a:tblPr>
              <a:tblGrid>
                <a:gridCol w="286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4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7550" y="1888488"/>
            <a:ext cx="2541527" cy="13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8075" y="332750"/>
            <a:ext cx="2606828" cy="139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725" y="3444875"/>
            <a:ext cx="2644500" cy="139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9463" y="3444887"/>
            <a:ext cx="2585073" cy="139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35775" y="3445500"/>
            <a:ext cx="2585073" cy="139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8850" y="332100"/>
            <a:ext cx="2606828" cy="13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1400" y="1872850"/>
            <a:ext cx="2585052" cy="144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1388" y="314425"/>
            <a:ext cx="2585052" cy="143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79475" y="1886600"/>
            <a:ext cx="2585052" cy="1403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6"/>
          <p:cNvGraphicFramePr/>
          <p:nvPr>
            <p:extLst>
              <p:ext uri="{D42A27DB-BD31-4B8C-83A1-F6EECF244321}">
                <p14:modId xmlns:p14="http://schemas.microsoft.com/office/powerpoint/2010/main" val="2002423180"/>
              </p:ext>
            </p:extLst>
          </p:nvPr>
        </p:nvGraphicFramePr>
        <p:xfrm>
          <a:off x="1049200" y="2265275"/>
          <a:ext cx="7239000" cy="1645860"/>
        </p:xfrm>
        <a:graphic>
          <a:graphicData uri="http://schemas.openxmlformats.org/drawingml/2006/table">
            <a:tbl>
              <a:tblPr>
                <a:noFill/>
                <a:tableStyleId>{5E2AE89F-5176-4ED6-A64E-5222F16EC411}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Quicksand"/>
                        <a:buChar char="●"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Sequence some or all of the pictures in order to retell the story from 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</a:rPr>
                        <a:t>beginning to middle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to end</a:t>
                      </a:r>
                      <a:endParaRPr dirty="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Quicksand"/>
                        <a:buChar char="●"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Select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</a:rPr>
                        <a:t> one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or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</a:rPr>
                        <a:t> more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of the pictures to retell what is happening</a:t>
                      </a:r>
                      <a:endParaRPr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n" dirty="0">
                          <a:latin typeface="Quicksand"/>
                          <a:ea typeface="Quicksand"/>
                          <a:cs typeface="Quicksand"/>
                        </a:rPr>
                        <a:t> </a:t>
                      </a:r>
                      <a:r>
                        <a:rPr lang="en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Select a picture </a:t>
                      </a:r>
                      <a:r>
                        <a:rPr lang="en" dirty="0">
                          <a:latin typeface="Quicksand"/>
                          <a:ea typeface="Quicksand"/>
                          <a:cs typeface="Quicksand"/>
                        </a:rPr>
                        <a:t>and</a:t>
                      </a:r>
                      <a:r>
                        <a:rPr lang="en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write </a:t>
                      </a:r>
                      <a:r>
                        <a:rPr lang="en" dirty="0">
                          <a:latin typeface="Quicksand"/>
                          <a:ea typeface="Quicksand"/>
                          <a:cs typeface="Quicksand"/>
                        </a:rPr>
                        <a:t>about what</a:t>
                      </a:r>
                      <a:r>
                        <a:rPr lang="en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is happening</a:t>
                      </a:r>
                      <a:endParaRPr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n" dirty="0">
                          <a:latin typeface="Quicksand"/>
                          <a:ea typeface="Quicksand"/>
                          <a:cs typeface="Quicksand"/>
                        </a:rPr>
                        <a:t> </a:t>
                      </a:r>
                      <a:r>
                        <a:rPr lang="en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Play ‘Who am I/What am I?’</a:t>
                      </a:r>
                      <a:endParaRPr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13970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dirty="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4">
                      <a:solidFill>
                        <a:srgbClr val="F3F3F3"/>
                      </a:solidFill>
                    </a:lnL>
                    <a:lnR w="9524">
                      <a:solidFill>
                        <a:srgbClr val="F3F3F3"/>
                      </a:solidFill>
                    </a:lnR>
                    <a:lnT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F3F3F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Quicksand"/>
                        <a:buChar char="●"/>
                      </a:pPr>
                      <a:endParaRPr lang="en"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4">
                      <a:solidFill>
                        <a:srgbClr val="F3F3F3"/>
                      </a:solidFill>
                    </a:lnL>
                    <a:lnR w="9524">
                      <a:solidFill>
                        <a:srgbClr val="F3F3F3"/>
                      </a:solidFill>
                    </a:lnR>
                    <a:lnT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F3F3F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898702"/>
                  </a:ext>
                </a:extLst>
              </a:tr>
            </a:tbl>
          </a:graphicData>
        </a:graphic>
      </p:graphicFrame>
      <p:sp>
        <p:nvSpPr>
          <p:cNvPr id="97" name="Google Shape;97;p16"/>
          <p:cNvSpPr txBox="1"/>
          <p:nvPr/>
        </p:nvSpPr>
        <p:spPr>
          <a:xfrm>
            <a:off x="2196150" y="1339825"/>
            <a:ext cx="4751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Suggested use for these picture cards</a:t>
            </a:r>
            <a:endParaRPr sz="16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422700" y="414375"/>
            <a:ext cx="560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800" b="1" dirty="0">
                <a:latin typeface="Quicksand"/>
                <a:ea typeface="Quicksand"/>
                <a:cs typeface="Quicksand"/>
                <a:sym typeface="Quicksand"/>
              </a:rPr>
              <a:t>Storyboard – Picture Cards</a:t>
            </a:r>
            <a:endParaRPr sz="1800" b="1" dirty="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10</cp:revision>
  <dcterms:modified xsi:type="dcterms:W3CDTF">2022-11-24T00:56:24Z</dcterms:modified>
</cp:coreProperties>
</file>