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Quicksan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3EE032-AF51-480A-85CF-52DF779B9A24}">
  <a:tblStyle styleId="{833EE032-AF51-480A-85CF-52DF779B9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Quicksand-regular.fntdata"/><Relationship Id="rId10" Type="http://schemas.openxmlformats.org/officeDocument/2006/relationships/slide" Target="slides/slide4.xml"/><Relationship Id="rId12" Type="http://schemas.openxmlformats.org/officeDocument/2006/relationships/font" Target="fonts/Quicksand-bold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937d85467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937d85467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37d85467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937d85467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37d85467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37d85467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9.jpg"/><Relationship Id="rId11" Type="http://schemas.openxmlformats.org/officeDocument/2006/relationships/image" Target="../media/image11.jpg"/><Relationship Id="rId10" Type="http://schemas.openxmlformats.org/officeDocument/2006/relationships/image" Target="../media/image2.jpg"/><Relationship Id="rId9" Type="http://schemas.openxmlformats.org/officeDocument/2006/relationships/image" Target="../media/image16.jpg"/><Relationship Id="rId5" Type="http://schemas.openxmlformats.org/officeDocument/2006/relationships/image" Target="../media/image3.jpg"/><Relationship Id="rId6" Type="http://schemas.openxmlformats.org/officeDocument/2006/relationships/image" Target="../media/image17.jpg"/><Relationship Id="rId7" Type="http://schemas.openxmlformats.org/officeDocument/2006/relationships/image" Target="../media/image7.jpg"/><Relationship Id="rId8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14.jpg"/><Relationship Id="rId11" Type="http://schemas.openxmlformats.org/officeDocument/2006/relationships/image" Target="../media/image15.jpg"/><Relationship Id="rId10" Type="http://schemas.openxmlformats.org/officeDocument/2006/relationships/image" Target="../media/image18.jpg"/><Relationship Id="rId9" Type="http://schemas.openxmlformats.org/officeDocument/2006/relationships/image" Target="../media/image1.jp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5.jp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11" Type="http://schemas.openxmlformats.org/officeDocument/2006/relationships/image" Target="../media/image25.jpg"/><Relationship Id="rId10" Type="http://schemas.openxmlformats.org/officeDocument/2006/relationships/image" Target="../media/image27.jpg"/><Relationship Id="rId9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26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72075" y="24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{833EE032-AF51-480A-85CF-52DF779B9A24}</a:tableStyleId>
              </a:tblPr>
              <a:tblGrid>
                <a:gridCol w="2866600"/>
                <a:gridCol w="2866600"/>
                <a:gridCol w="2866600"/>
              </a:tblGrid>
              <a:tr h="15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00" y="289650"/>
            <a:ext cx="2632852" cy="14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0850" y="289650"/>
            <a:ext cx="2653824" cy="145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3875" y="328125"/>
            <a:ext cx="2653824" cy="141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913" y="1876463"/>
            <a:ext cx="2630615" cy="14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1825" y="1896350"/>
            <a:ext cx="2618926" cy="141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5975" y="1895692"/>
            <a:ext cx="2630523" cy="145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8800" y="3463275"/>
            <a:ext cx="2632852" cy="141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30850" y="3458250"/>
            <a:ext cx="2630523" cy="14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70575" y="3463275"/>
            <a:ext cx="2653824" cy="141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4"/>
          <p:cNvGraphicFramePr/>
          <p:nvPr/>
        </p:nvGraphicFramePr>
        <p:xfrm>
          <a:off x="272075" y="24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{833EE032-AF51-480A-85CF-52DF779B9A24}</a:tableStyleId>
              </a:tblPr>
              <a:tblGrid>
                <a:gridCol w="2866600"/>
                <a:gridCol w="2866600"/>
                <a:gridCol w="2866600"/>
              </a:tblGrid>
              <a:tr h="15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62" y="316525"/>
            <a:ext cx="2644490" cy="146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9735" y="349200"/>
            <a:ext cx="2644500" cy="14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1088" y="345363"/>
            <a:ext cx="2611825" cy="145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4750" y="1927701"/>
            <a:ext cx="2644500" cy="144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4162" y="1916757"/>
            <a:ext cx="2644500" cy="146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4750" y="3499825"/>
            <a:ext cx="2644526" cy="137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025" y="3499825"/>
            <a:ext cx="2644500" cy="138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39576" y="3499825"/>
            <a:ext cx="2644526" cy="139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0150" y="1895100"/>
            <a:ext cx="2717926" cy="138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5"/>
          <p:cNvGraphicFramePr/>
          <p:nvPr/>
        </p:nvGraphicFramePr>
        <p:xfrm>
          <a:off x="272075" y="24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{833EE032-AF51-480A-85CF-52DF779B9A24}</a:tableStyleId>
              </a:tblPr>
              <a:tblGrid>
                <a:gridCol w="2866600"/>
                <a:gridCol w="2866600"/>
                <a:gridCol w="2866600"/>
              </a:tblGrid>
              <a:tr h="15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550" y="1888488"/>
            <a:ext cx="2541527" cy="13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075" y="332750"/>
            <a:ext cx="2606828" cy="13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725" y="3444875"/>
            <a:ext cx="2644500" cy="139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9463" y="3444887"/>
            <a:ext cx="2585073" cy="139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5775" y="3445500"/>
            <a:ext cx="2585073" cy="139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8850" y="332100"/>
            <a:ext cx="2606828" cy="13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1950" y="1872838"/>
            <a:ext cx="2644500" cy="144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1388" y="314425"/>
            <a:ext cx="2585052" cy="143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79475" y="1886600"/>
            <a:ext cx="2585052" cy="140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6"/>
          <p:cNvGraphicFramePr/>
          <p:nvPr/>
        </p:nvGraphicFramePr>
        <p:xfrm>
          <a:off x="1049200" y="226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{833EE032-AF51-480A-85CF-52DF779B9A24}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Quicksand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Whakaraupapahia te pūrākau. Kōrero i te tīmatanga, i te puku o te kōrero me te mutunga.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Quicksand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Kōwhira kia kotahi, kia toru aha rānei ngā kāri ki te kōrero mō te pūrākau.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Tuhia he kōrero mō tētahi o ngā pikitia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He kēmu ‘ko wai au/he aha ahau?’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6"/>
          <p:cNvSpPr txBox="1"/>
          <p:nvPr/>
        </p:nvSpPr>
        <p:spPr>
          <a:xfrm>
            <a:off x="2196150" y="1339825"/>
            <a:ext cx="475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Hei āwhina:</a:t>
            </a:r>
            <a:endParaRPr b="1" sz="16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422700" y="414375"/>
            <a:ext cx="560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Quicksand"/>
                <a:ea typeface="Quicksand"/>
                <a:cs typeface="Quicksand"/>
                <a:sym typeface="Quicksand"/>
              </a:rPr>
              <a:t>Papa Kōrero - Kāri Pikitia</a:t>
            </a:r>
            <a:endParaRPr b="1" sz="18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